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3.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4.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5.xml" ContentType="application/vnd.openxmlformats-officedocument.theme+xml"/>
  <Override PartName="/ppt/slideLayouts/slideLayout31.xml" ContentType="application/vnd.openxmlformats-officedocument.presentationml.slideLayout+xml"/>
  <Override PartName="/ppt/theme/theme6.xml" ContentType="application/vnd.openxmlformats-officedocument.theme+xml"/>
  <Override PartName="/ppt/slideLayouts/slideLayout32.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18" r:id="rId1"/>
    <p:sldMasterId id="2147483905" r:id="rId2"/>
    <p:sldMasterId id="2147483955" r:id="rId3"/>
    <p:sldMasterId id="2147483939" r:id="rId4"/>
    <p:sldMasterId id="2147483948" r:id="rId5"/>
    <p:sldMasterId id="2147483950" r:id="rId6"/>
    <p:sldMasterId id="2147483683" r:id="rId7"/>
  </p:sldMasterIdLst>
  <p:notesMasterIdLst>
    <p:notesMasterId r:id="rId24"/>
  </p:notesMasterIdLst>
  <p:handoutMasterIdLst>
    <p:handoutMasterId r:id="rId25"/>
  </p:handoutMasterIdLst>
  <p:sldIdLst>
    <p:sldId id="603" r:id="rId8"/>
    <p:sldId id="2340" r:id="rId9"/>
    <p:sldId id="739" r:id="rId10"/>
    <p:sldId id="1763" r:id="rId11"/>
    <p:sldId id="1764" r:id="rId12"/>
    <p:sldId id="2300" r:id="rId13"/>
    <p:sldId id="2304" r:id="rId14"/>
    <p:sldId id="2293" r:id="rId15"/>
    <p:sldId id="2292" r:id="rId16"/>
    <p:sldId id="2580" r:id="rId17"/>
    <p:sldId id="2306" r:id="rId18"/>
    <p:sldId id="2581" r:id="rId19"/>
    <p:sldId id="2582" r:id="rId20"/>
    <p:sldId id="2583" r:id="rId21"/>
    <p:sldId id="2584" r:id="rId22"/>
    <p:sldId id="582" r:id="rId23"/>
  </p:sldIdLst>
  <p:sldSz cx="12196763" cy="6858000"/>
  <p:notesSz cx="6858000" cy="9144000"/>
  <p:defaultTex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221815"/>
    <a:srgbClr val="1D1D1A"/>
    <a:srgbClr val="91A2BF"/>
    <a:srgbClr val="66BA36"/>
    <a:srgbClr val="595757"/>
    <a:srgbClr val="E4EBEA"/>
    <a:srgbClr val="C00000"/>
    <a:srgbClr val="FFFF00"/>
    <a:srgbClr val="FFFFFF"/>
    <a:srgbClr val="E9002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72833802-FEF1-4C79-8D5D-14CF1EAF98D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799B23B-EC83-4686-B30A-512413B5E67A}" styleName="浅色样式 3 - 强调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871" autoAdjust="0"/>
    <p:restoredTop sz="96291" autoAdjust="0"/>
  </p:normalViewPr>
  <p:slideViewPr>
    <p:cSldViewPr snapToGrid="0" snapToObjects="1">
      <p:cViewPr varScale="1">
        <p:scale>
          <a:sx n="122" d="100"/>
          <a:sy n="122" d="100"/>
        </p:scale>
        <p:origin x="384" y="208"/>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96" d="100"/>
          <a:sy n="96" d="100"/>
        </p:scale>
        <p:origin x="3688" y="16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presProps" Target="presProps.xml"/><Relationship Id="rId3" Type="http://schemas.openxmlformats.org/officeDocument/2006/relationships/slideMaster" Target="slideMasters/slideMaster3.xml"/><Relationship Id="rId21" Type="http://schemas.openxmlformats.org/officeDocument/2006/relationships/slide" Target="slides/slide14.xml"/><Relationship Id="rId7" Type="http://schemas.openxmlformats.org/officeDocument/2006/relationships/slideMaster" Target="slideMasters/slideMaster7.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handoutMaster" Target="handoutMasters/handoutMaster1.xml"/><Relationship Id="rId2" Type="http://schemas.openxmlformats.org/officeDocument/2006/relationships/slideMaster" Target="slideMasters/slideMaster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4.xml"/><Relationship Id="rId24" Type="http://schemas.openxmlformats.org/officeDocument/2006/relationships/notesMaster" Target="notesMasters/notesMaster1.xml"/><Relationship Id="rId5" Type="http://schemas.openxmlformats.org/officeDocument/2006/relationships/slideMaster" Target="slideMasters/slideMaster5.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theme" Target="theme/theme1.xml"/><Relationship Id="rId10" Type="http://schemas.openxmlformats.org/officeDocument/2006/relationships/slide" Target="slides/slide3.xml"/><Relationship Id="rId19" Type="http://schemas.openxmlformats.org/officeDocument/2006/relationships/slide" Target="slides/slide12.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CC198DB-AFBD-584A-8986-364FF2B03F4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AD01315C-523F-A043-8029-B9921497126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8CF71B8-DF2A-2E41-BE66-2E18A767DA8A}" type="datetimeFigureOut">
              <a:rPr lang="en-US" smtClean="0"/>
              <a:t>3/22/24</a:t>
            </a:fld>
            <a:endParaRPr lang="en-US"/>
          </a:p>
        </p:txBody>
      </p:sp>
      <p:sp>
        <p:nvSpPr>
          <p:cNvPr id="4" name="Footer Placeholder 3">
            <a:extLst>
              <a:ext uri="{FF2B5EF4-FFF2-40B4-BE49-F238E27FC236}">
                <a16:creationId xmlns:a16="http://schemas.microsoft.com/office/drawing/2014/main" id="{B9601424-70F4-1643-8E3A-557A0258D6B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E85BF48A-FF5C-8145-95A7-EE66A87C73D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35F0CC5-85BE-A64A-BD47-54C66F7E93E3}" type="slidenum">
              <a:rPr lang="en-US" smtClean="0"/>
              <a:t>‹#›</a:t>
            </a:fld>
            <a:endParaRPr lang="en-US"/>
          </a:p>
        </p:txBody>
      </p:sp>
    </p:spTree>
    <p:extLst>
      <p:ext uri="{BB962C8B-B14F-4D97-AF65-F5344CB8AC3E}">
        <p14:creationId xmlns:p14="http://schemas.microsoft.com/office/powerpoint/2010/main" val="40190952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DD60A27-BF12-6744-9E93-932A0E34D8BB}" type="datetimeFigureOut">
              <a:rPr lang="en-US" smtClean="0"/>
              <a:t>3/22/24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07326F3-4732-B74B-9C70-D0992466E499}" type="slidenum">
              <a:rPr lang="en-US" smtClean="0"/>
              <a:t>‹#›</a:t>
            </a:fld>
            <a:endParaRPr lang="en-US"/>
          </a:p>
        </p:txBody>
      </p:sp>
    </p:spTree>
    <p:extLst>
      <p:ext uri="{BB962C8B-B14F-4D97-AF65-F5344CB8AC3E}">
        <p14:creationId xmlns:p14="http://schemas.microsoft.com/office/powerpoint/2010/main" val="744632111"/>
      </p:ext>
    </p:extLst>
  </p:cSld>
  <p:clrMap bg1="lt1" tx1="dk1" bg2="lt2" tx2="dk2" accent1="accent1" accent2="accent2" accent3="accent3" accent4="accent4" accent5="accent5" accent6="accent6" hlink="hlink" folHlink="folHlink"/>
  <p:notesStyle>
    <a:lvl1pPr marL="0" algn="l" defTabSz="1219304" rtl="0" eaLnBrk="1" latinLnBrk="0" hangingPunct="1">
      <a:defRPr sz="1600" kern="1200">
        <a:solidFill>
          <a:schemeClr val="tx1"/>
        </a:solidFill>
        <a:latin typeface="+mn-lt"/>
        <a:ea typeface="+mn-ea"/>
        <a:cs typeface="+mn-cs"/>
      </a:defRPr>
    </a:lvl1pPr>
    <a:lvl2pPr marL="609651" algn="l" defTabSz="1219304" rtl="0" eaLnBrk="1" latinLnBrk="0" hangingPunct="1">
      <a:defRPr sz="1600" kern="1200">
        <a:solidFill>
          <a:schemeClr val="tx1"/>
        </a:solidFill>
        <a:latin typeface="+mn-lt"/>
        <a:ea typeface="+mn-ea"/>
        <a:cs typeface="+mn-cs"/>
      </a:defRPr>
    </a:lvl2pPr>
    <a:lvl3pPr marL="1219304" algn="l" defTabSz="1219304" rtl="0" eaLnBrk="1" latinLnBrk="0" hangingPunct="1">
      <a:defRPr sz="1600" kern="1200">
        <a:solidFill>
          <a:schemeClr val="tx1"/>
        </a:solidFill>
        <a:latin typeface="+mn-lt"/>
        <a:ea typeface="+mn-ea"/>
        <a:cs typeface="+mn-cs"/>
      </a:defRPr>
    </a:lvl3pPr>
    <a:lvl4pPr marL="1828957" algn="l" defTabSz="1219304" rtl="0" eaLnBrk="1" latinLnBrk="0" hangingPunct="1">
      <a:defRPr sz="1600" kern="1200">
        <a:solidFill>
          <a:schemeClr val="tx1"/>
        </a:solidFill>
        <a:latin typeface="+mn-lt"/>
        <a:ea typeface="+mn-ea"/>
        <a:cs typeface="+mn-cs"/>
      </a:defRPr>
    </a:lvl4pPr>
    <a:lvl5pPr marL="2438609" algn="l" defTabSz="1219304" rtl="0" eaLnBrk="1" latinLnBrk="0" hangingPunct="1">
      <a:defRPr sz="1600" kern="1200">
        <a:solidFill>
          <a:schemeClr val="tx1"/>
        </a:solidFill>
        <a:latin typeface="+mn-lt"/>
        <a:ea typeface="+mn-ea"/>
        <a:cs typeface="+mn-cs"/>
      </a:defRPr>
    </a:lvl5pPr>
    <a:lvl6pPr marL="3048261" algn="l" defTabSz="1219304" rtl="0" eaLnBrk="1" latinLnBrk="0" hangingPunct="1">
      <a:defRPr sz="1600" kern="1200">
        <a:solidFill>
          <a:schemeClr val="tx1"/>
        </a:solidFill>
        <a:latin typeface="+mn-lt"/>
        <a:ea typeface="+mn-ea"/>
        <a:cs typeface="+mn-cs"/>
      </a:defRPr>
    </a:lvl6pPr>
    <a:lvl7pPr marL="3657913" algn="l" defTabSz="1219304" rtl="0" eaLnBrk="1" latinLnBrk="0" hangingPunct="1">
      <a:defRPr sz="1600" kern="1200">
        <a:solidFill>
          <a:schemeClr val="tx1"/>
        </a:solidFill>
        <a:latin typeface="+mn-lt"/>
        <a:ea typeface="+mn-ea"/>
        <a:cs typeface="+mn-cs"/>
      </a:defRPr>
    </a:lvl7pPr>
    <a:lvl8pPr marL="4267566" algn="l" defTabSz="1219304" rtl="0" eaLnBrk="1" latinLnBrk="0" hangingPunct="1">
      <a:defRPr sz="1600" kern="1200">
        <a:solidFill>
          <a:schemeClr val="tx1"/>
        </a:solidFill>
        <a:latin typeface="+mn-lt"/>
        <a:ea typeface="+mn-ea"/>
        <a:cs typeface="+mn-cs"/>
      </a:defRPr>
    </a:lvl8pPr>
    <a:lvl9pPr marL="4877219" algn="l" defTabSz="1219304"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F07326F3-4732-B74B-9C70-D0992466E499}" type="slidenum">
              <a:rPr lang="en-US" smtClean="0"/>
              <a:t>1</a:t>
            </a:fld>
            <a:endParaRPr lang="en-US"/>
          </a:p>
        </p:txBody>
      </p:sp>
    </p:spTree>
    <p:extLst>
      <p:ext uri="{BB962C8B-B14F-4D97-AF65-F5344CB8AC3E}">
        <p14:creationId xmlns:p14="http://schemas.microsoft.com/office/powerpoint/2010/main" val="19611611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5190CEF9-362C-4F6D-B9B0-1E4FED2139D6}" type="datetime8">
              <a:rPr lang="en-US" smtClean="0"/>
              <a:t>3/22/24 10:34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11539856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5190CEF9-362C-4F6D-B9B0-1E4FED2139D6}" type="datetime8">
              <a:rPr lang="en-US" smtClean="0"/>
              <a:t>3/22/24 10:34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141338648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pic>
        <p:nvPicPr>
          <p:cNvPr id="5" name="Picture 6" descr="C:\Users\z00205060\Desktop\CP项目\规范类文件\新建文件夹\巴展视觉物料规范-18.jpg">
            <a:extLst>
              <a:ext uri="{FF2B5EF4-FFF2-40B4-BE49-F238E27FC236}">
                <a16:creationId xmlns:a16="http://schemas.microsoft.com/office/drawing/2014/main" id="{60D4CF4B-3D9D-564E-9AB4-9D3074BC0132}"/>
              </a:ext>
            </a:extLst>
          </p:cNvPr>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9893" y="32809"/>
            <a:ext cx="12196763" cy="6856951"/>
          </a:xfrm>
          <a:prstGeom prst="rect">
            <a:avLst/>
          </a:prstGeom>
          <a:noFill/>
        </p:spPr>
      </p:pic>
      <p:sp>
        <p:nvSpPr>
          <p:cNvPr id="6" name="Text Placeholder 5">
            <a:extLst>
              <a:ext uri="{FF2B5EF4-FFF2-40B4-BE49-F238E27FC236}">
                <a16:creationId xmlns:a16="http://schemas.microsoft.com/office/drawing/2014/main" id="{7FC97DCE-0896-AD42-9AE0-7F25594CD249}"/>
              </a:ext>
            </a:extLst>
          </p:cNvPr>
          <p:cNvSpPr>
            <a:spLocks noGrp="1"/>
          </p:cNvSpPr>
          <p:nvPr>
            <p:ph type="body" sz="quarter" idx="10" hasCustomPrompt="1"/>
          </p:nvPr>
        </p:nvSpPr>
        <p:spPr>
          <a:xfrm>
            <a:off x="1417861" y="3880886"/>
            <a:ext cx="1944216" cy="643926"/>
          </a:xfrm>
          <a:prstGeom prst="rect">
            <a:avLst/>
          </a:prstGeom>
        </p:spPr>
        <p:txBody>
          <a:bodyPr lIns="0" tIns="0" rIns="0" bIns="0" anchor="ctr"/>
          <a:lstStyle>
            <a:lvl1pPr>
              <a:lnSpc>
                <a:spcPct val="100000"/>
              </a:lnSpc>
              <a:defRPr sz="4800">
                <a:solidFill>
                  <a:srgbClr val="374154"/>
                </a:solidFill>
                <a:latin typeface="ACGN-MiaoGB-Flash" panose="02020300000000000000" pitchFamily="18" charset="-122"/>
                <a:ea typeface="ACGN-MiaoGB-Flash" panose="02020300000000000000" pitchFamily="18" charset="-122"/>
              </a:defRPr>
            </a:lvl1pPr>
          </a:lstStyle>
          <a:p>
            <a:pPr lvl="0"/>
            <a:r>
              <a:rPr lang="en-US" altLang="zh-CN" dirty="0"/>
              <a:t>ZOMI</a:t>
            </a:r>
            <a:endParaRPr lang="en-US" dirty="0"/>
          </a:p>
        </p:txBody>
      </p:sp>
      <p:sp>
        <p:nvSpPr>
          <p:cNvPr id="7" name="Title 1">
            <a:extLst>
              <a:ext uri="{FF2B5EF4-FFF2-40B4-BE49-F238E27FC236}">
                <a16:creationId xmlns:a16="http://schemas.microsoft.com/office/drawing/2014/main" id="{741B8501-68C3-364E-8EDD-CD53B0A6B55F}"/>
              </a:ext>
            </a:extLst>
          </p:cNvPr>
          <p:cNvSpPr>
            <a:spLocks noGrp="1"/>
          </p:cNvSpPr>
          <p:nvPr>
            <p:ph type="ctrTitle" hasCustomPrompt="1"/>
          </p:nvPr>
        </p:nvSpPr>
        <p:spPr>
          <a:xfrm>
            <a:off x="898996" y="907091"/>
            <a:ext cx="6559809" cy="2704025"/>
          </a:xfrm>
          <a:prstGeom prst="rect">
            <a:avLst/>
          </a:prstGeom>
          <a:ln>
            <a:noFill/>
            <a:prstDash val="dash"/>
          </a:ln>
        </p:spPr>
        <p:txBody>
          <a:bodyPr lIns="0" tIns="0" rIns="0" bIns="0" anchor="t">
            <a:noAutofit/>
          </a:bodyPr>
          <a:lstStyle>
            <a:lvl1pPr algn="l">
              <a:lnSpc>
                <a:spcPct val="100000"/>
              </a:lnSpc>
              <a:defRPr sz="8800" b="1" i="0">
                <a:solidFill>
                  <a:srgbClr val="1D1D1A"/>
                </a:solidFill>
                <a:latin typeface="Futura Medium" panose="020B0602020204020303" pitchFamily="34" charset="-79"/>
                <a:ea typeface="Microsoft YaHei" panose="020B0503020204020204" pitchFamily="34" charset="-122"/>
                <a:cs typeface="Futura Medium" panose="020B0602020204020303" pitchFamily="34" charset="-79"/>
              </a:defRPr>
            </a:lvl1pPr>
          </a:lstStyle>
          <a:p>
            <a:r>
              <a:rPr lang="zh-CN" altLang="en-US" dirty="0"/>
              <a:t>单击此处添加标题</a:t>
            </a:r>
            <a:endParaRPr lang="en-US" dirty="0"/>
          </a:p>
        </p:txBody>
      </p:sp>
    </p:spTree>
    <p:extLst>
      <p:ext uri="{BB962C8B-B14F-4D97-AF65-F5344CB8AC3E}">
        <p14:creationId xmlns:p14="http://schemas.microsoft.com/office/powerpoint/2010/main" val="10051816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8A3E95B-424F-4B49-B3DA-B4C38534752B}"/>
              </a:ext>
            </a:extLst>
          </p:cNvPr>
          <p:cNvSpPr>
            <a:spLocks noGrp="1"/>
          </p:cNvSpPr>
          <p:nvPr>
            <p:ph type="title" hasCustomPrompt="1"/>
          </p:nvPr>
        </p:nvSpPr>
        <p:spPr>
          <a:xfrm>
            <a:off x="481757" y="476672"/>
            <a:ext cx="11161239" cy="589190"/>
          </a:xfrm>
          <a:prstGeom prst="rect">
            <a:avLst/>
          </a:prstGeom>
        </p:spPr>
        <p:txBody>
          <a:bodyPr anchor="ctr"/>
          <a:lstStyle>
            <a:lvl1pPr algn="l">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en-US" altLang="zh-CN" dirty="0"/>
              <a:t>Reference</a:t>
            </a:r>
            <a:r>
              <a:rPr lang="zh-CN" altLang="en-US" dirty="0"/>
              <a:t> 引用</a:t>
            </a:r>
            <a:r>
              <a:rPr lang="en-US" altLang="zh-CN" dirty="0"/>
              <a:t>&amp;</a:t>
            </a:r>
            <a:r>
              <a:rPr lang="zh-CN" altLang="en-US" dirty="0"/>
              <a:t>参考</a:t>
            </a:r>
          </a:p>
        </p:txBody>
      </p:sp>
      <p:sp>
        <p:nvSpPr>
          <p:cNvPr id="8" name="内容占位符 2">
            <a:extLst>
              <a:ext uri="{FF2B5EF4-FFF2-40B4-BE49-F238E27FC236}">
                <a16:creationId xmlns:a16="http://schemas.microsoft.com/office/drawing/2014/main" id="{B5938B7C-F138-C248-A0C6-6700C114BA5D}"/>
              </a:ext>
            </a:extLst>
          </p:cNvPr>
          <p:cNvSpPr>
            <a:spLocks noGrp="1"/>
          </p:cNvSpPr>
          <p:nvPr>
            <p:ph sz="half" idx="1"/>
          </p:nvPr>
        </p:nvSpPr>
        <p:spPr>
          <a:xfrm>
            <a:off x="481757" y="1295400"/>
            <a:ext cx="11161240" cy="5085928"/>
          </a:xfrm>
          <a:prstGeom prst="rect">
            <a:avLst/>
          </a:prstGeom>
          <a:noFill/>
        </p:spPr>
        <p:txBody>
          <a:bodyPr/>
          <a:lstStyle>
            <a:lvl1pPr marL="457200" marR="0" indent="-457200" algn="l" defTabSz="1218804" rtl="0" eaLnBrk="0" fontAlgn="base" latinLnBrk="0" hangingPunct="0">
              <a:lnSpc>
                <a:spcPct val="150000"/>
              </a:lnSpc>
              <a:spcBef>
                <a:spcPts val="0"/>
              </a:spcBef>
              <a:spcAft>
                <a:spcPct val="0"/>
              </a:spcAft>
              <a:buClr>
                <a:srgbClr val="71B2FF"/>
              </a:buClr>
              <a:buSzPct val="110000"/>
              <a:buFont typeface="+mj-lt"/>
              <a:buAutoNum type="arabicPeriod"/>
              <a:tabLst/>
              <a:defRPr kumimoji="0" lang="zh-CN" altLang="en-US" sz="12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28493911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4_标题幻灯片">
    <p:spTree>
      <p:nvGrpSpPr>
        <p:cNvPr id="1" name=""/>
        <p:cNvGrpSpPr/>
        <p:nvPr/>
      </p:nvGrpSpPr>
      <p:grpSpPr>
        <a:xfrm>
          <a:off x="0" y="0"/>
          <a:ext cx="0" cy="0"/>
          <a:chOff x="0" y="0"/>
          <a:chExt cx="0" cy="0"/>
        </a:xfrm>
      </p:grpSpPr>
      <p:sp>
        <p:nvSpPr>
          <p:cNvPr id="6" name="内容占位符 2">
            <a:extLst>
              <a:ext uri="{FF2B5EF4-FFF2-40B4-BE49-F238E27FC236}">
                <a16:creationId xmlns:a16="http://schemas.microsoft.com/office/drawing/2014/main" id="{DB2E4210-3B10-3342-821A-8115CF031124}"/>
              </a:ext>
            </a:extLst>
          </p:cNvPr>
          <p:cNvSpPr>
            <a:spLocks noGrp="1"/>
          </p:cNvSpPr>
          <p:nvPr>
            <p:ph sz="half" idx="1"/>
          </p:nvPr>
        </p:nvSpPr>
        <p:spPr>
          <a:xfrm>
            <a:off x="481757" y="489857"/>
            <a:ext cx="11161240" cy="5520663"/>
          </a:xfrm>
          <a:prstGeom prst="rect">
            <a:avLst/>
          </a:prstGeom>
          <a:noFill/>
        </p:spPr>
        <p:txBody>
          <a:bodyPr anchor="ctr">
            <a:normAutofit/>
          </a:bodyPr>
          <a:lstStyle>
            <a:lvl1pPr marL="0" marR="0" indent="0" algn="ctr" defTabSz="1218804" rtl="0" eaLnBrk="0" fontAlgn="base" latinLnBrk="0" hangingPunct="0">
              <a:lnSpc>
                <a:spcPct val="150000"/>
              </a:lnSpc>
              <a:spcBef>
                <a:spcPts val="0"/>
              </a:spcBef>
              <a:spcAft>
                <a:spcPct val="0"/>
              </a:spcAft>
              <a:buClr>
                <a:srgbClr val="71B2FF"/>
              </a:buClr>
              <a:buSzPct val="110000"/>
              <a:buFont typeface="+mj-lt"/>
              <a:buNone/>
              <a:tabLst/>
              <a:defRPr kumimoji="0" lang="zh-CN" altLang="en-US" sz="9600" b="1" i="0" u="none" strike="noStrike" kern="0" cap="none" spc="0" normalizeH="0" baseline="0" dirty="0">
                <a:ln>
                  <a:noFill/>
                </a:ln>
                <a:solidFill>
                  <a:srgbClr val="C00000"/>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38390720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781191" y="240462"/>
            <a:ext cx="10503794" cy="783197"/>
          </a:xfrm>
          <a:prstGeom prst="rect">
            <a:avLst/>
          </a:prstGeom>
        </p:spPr>
        <p:txBody>
          <a:bodyPr anchor="ctr"/>
          <a:lstStyle>
            <a:lvl1pPr>
              <a:defRPr sz="2000">
                <a:solidFill>
                  <a:schemeClr val="tx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endParaRPr lang="en-US" dirty="0"/>
          </a:p>
        </p:txBody>
      </p:sp>
    </p:spTree>
    <p:extLst>
      <p:ext uri="{BB962C8B-B14F-4D97-AF65-F5344CB8AC3E}">
        <p14:creationId xmlns:p14="http://schemas.microsoft.com/office/powerpoint/2010/main" val="1967016421"/>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E8861184-AC94-6541-A9F6-3504B6AC75C5}"/>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flipH="1">
            <a:off x="0" y="1810"/>
            <a:ext cx="12196763" cy="4792771"/>
          </a:xfrm>
          <a:prstGeom prst="rect">
            <a:avLst/>
          </a:prstGeom>
        </p:spPr>
      </p:pic>
      <p:sp>
        <p:nvSpPr>
          <p:cNvPr id="9" name="Text Placeholder 5">
            <a:extLst>
              <a:ext uri="{FF2B5EF4-FFF2-40B4-BE49-F238E27FC236}">
                <a16:creationId xmlns:a16="http://schemas.microsoft.com/office/drawing/2014/main" id="{011094E6-4D5B-8C42-9657-10EE07AF670A}"/>
              </a:ext>
            </a:extLst>
          </p:cNvPr>
          <p:cNvSpPr>
            <a:spLocks noGrp="1"/>
          </p:cNvSpPr>
          <p:nvPr>
            <p:ph type="body" sz="quarter" idx="10" hasCustomPrompt="1"/>
          </p:nvPr>
        </p:nvSpPr>
        <p:spPr>
          <a:xfrm>
            <a:off x="1417861" y="3880886"/>
            <a:ext cx="1944216" cy="643926"/>
          </a:xfrm>
          <a:prstGeom prst="rect">
            <a:avLst/>
          </a:prstGeom>
        </p:spPr>
        <p:txBody>
          <a:bodyPr lIns="0" tIns="0" rIns="0" bIns="0" anchor="ctr"/>
          <a:lstStyle>
            <a:lvl1pPr>
              <a:lnSpc>
                <a:spcPct val="100000"/>
              </a:lnSpc>
              <a:defRPr sz="4800">
                <a:solidFill>
                  <a:schemeClr val="tx2"/>
                </a:solidFill>
                <a:latin typeface="ACGN-MiaoGB-Flash" panose="02020300000000000000" pitchFamily="18" charset="-122"/>
                <a:ea typeface="ACGN-MiaoGB-Flash" panose="02020300000000000000" pitchFamily="18" charset="-122"/>
              </a:defRPr>
            </a:lvl1pPr>
          </a:lstStyle>
          <a:p>
            <a:pPr lvl="0"/>
            <a:r>
              <a:rPr lang="en-US" altLang="zh-CN" dirty="0"/>
              <a:t>ZOMI</a:t>
            </a:r>
            <a:endParaRPr lang="en-US" dirty="0"/>
          </a:p>
        </p:txBody>
      </p:sp>
      <p:sp>
        <p:nvSpPr>
          <p:cNvPr id="6" name="Title 1">
            <a:extLst>
              <a:ext uri="{FF2B5EF4-FFF2-40B4-BE49-F238E27FC236}">
                <a16:creationId xmlns:a16="http://schemas.microsoft.com/office/drawing/2014/main" id="{9EC68140-F31D-D449-AB97-7D3A7E7A49B7}"/>
              </a:ext>
            </a:extLst>
          </p:cNvPr>
          <p:cNvSpPr>
            <a:spLocks noGrp="1"/>
          </p:cNvSpPr>
          <p:nvPr>
            <p:ph type="ctrTitle" hasCustomPrompt="1"/>
          </p:nvPr>
        </p:nvSpPr>
        <p:spPr>
          <a:xfrm>
            <a:off x="898996" y="907091"/>
            <a:ext cx="6559809" cy="2704025"/>
          </a:xfrm>
          <a:prstGeom prst="rect">
            <a:avLst/>
          </a:prstGeom>
          <a:ln>
            <a:noFill/>
            <a:prstDash val="dash"/>
          </a:ln>
        </p:spPr>
        <p:txBody>
          <a:bodyPr lIns="0" tIns="0" rIns="0" bIns="0" anchor="t">
            <a:noAutofit/>
          </a:bodyPr>
          <a:lstStyle>
            <a:lvl1pPr algn="l">
              <a:lnSpc>
                <a:spcPct val="100000"/>
              </a:lnSpc>
              <a:defRPr sz="8800" b="1" i="0">
                <a:solidFill>
                  <a:srgbClr val="FFFFFF"/>
                </a:solidFill>
                <a:latin typeface="Futura Medium" panose="020B0602020204020303" pitchFamily="34" charset="-79"/>
                <a:ea typeface="Microsoft YaHei" panose="020B0503020204020204" pitchFamily="34" charset="-122"/>
                <a:cs typeface="Futura Medium" panose="020B0602020204020303" pitchFamily="34" charset="-79"/>
              </a:defRPr>
            </a:lvl1pPr>
          </a:lstStyle>
          <a:p>
            <a:r>
              <a:rPr lang="zh-CN" altLang="en-US" dirty="0"/>
              <a:t>单击此处添加标题</a:t>
            </a:r>
            <a:endParaRPr lang="en-US" dirty="0"/>
          </a:p>
        </p:txBody>
      </p:sp>
    </p:spTree>
    <p:extLst>
      <p:ext uri="{BB962C8B-B14F-4D97-AF65-F5344CB8AC3E}">
        <p14:creationId xmlns:p14="http://schemas.microsoft.com/office/powerpoint/2010/main" val="34885711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476672"/>
            <a:ext cx="10958766" cy="589190"/>
          </a:xfrm>
          <a:prstGeom prst="rect">
            <a:avLst/>
          </a:prstGeom>
        </p:spPr>
        <p:txBody>
          <a:bodyPr/>
          <a:lstStyle>
            <a:lvl1pPr algn="l">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4" y="1306287"/>
            <a:ext cx="10958765" cy="4996542"/>
          </a:xfrm>
          <a:prstGeom prst="rect">
            <a:avLst/>
          </a:prstGeom>
          <a:noFill/>
        </p:spPr>
        <p:txBody>
          <a:bodyPr/>
          <a:lstStyle>
            <a:lvl1pPr marL="239106" marR="0" indent="-239106" algn="l" defTabSz="1218804" rtl="0" eaLnBrk="0" fontAlgn="base" latinLnBrk="0" hangingPunct="0">
              <a:lnSpc>
                <a:spcPct val="150000"/>
              </a:lnSpc>
              <a:spcBef>
                <a:spcPts val="0"/>
              </a:spcBef>
              <a:spcAft>
                <a:spcPts val="80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ts val="80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ts val="80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4079911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_标题幻灯片">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8A3E95B-424F-4B49-B3DA-B4C38534752B}"/>
              </a:ext>
            </a:extLst>
          </p:cNvPr>
          <p:cNvSpPr>
            <a:spLocks noGrp="1"/>
          </p:cNvSpPr>
          <p:nvPr>
            <p:ph type="title" hasCustomPrompt="1"/>
          </p:nvPr>
        </p:nvSpPr>
        <p:spPr>
          <a:xfrm>
            <a:off x="481757" y="476672"/>
            <a:ext cx="11161239" cy="589190"/>
          </a:xfrm>
          <a:prstGeom prst="rect">
            <a:avLst/>
          </a:prstGeom>
        </p:spPr>
        <p:txBody>
          <a:bodyPr anchor="ctr"/>
          <a:lstStyle>
            <a:lvl1pPr algn="l">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en-US" altLang="zh-CN" dirty="0"/>
              <a:t>Reference</a:t>
            </a:r>
            <a:r>
              <a:rPr lang="zh-CN" altLang="en-US" dirty="0"/>
              <a:t> 引用</a:t>
            </a:r>
            <a:r>
              <a:rPr lang="en-US" altLang="zh-CN" dirty="0"/>
              <a:t>&amp;</a:t>
            </a:r>
            <a:r>
              <a:rPr lang="zh-CN" altLang="en-US" dirty="0"/>
              <a:t>参考</a:t>
            </a:r>
          </a:p>
        </p:txBody>
      </p:sp>
      <p:sp>
        <p:nvSpPr>
          <p:cNvPr id="8" name="内容占位符 2">
            <a:extLst>
              <a:ext uri="{FF2B5EF4-FFF2-40B4-BE49-F238E27FC236}">
                <a16:creationId xmlns:a16="http://schemas.microsoft.com/office/drawing/2014/main" id="{B5938B7C-F138-C248-A0C6-6700C114BA5D}"/>
              </a:ext>
            </a:extLst>
          </p:cNvPr>
          <p:cNvSpPr>
            <a:spLocks noGrp="1"/>
          </p:cNvSpPr>
          <p:nvPr>
            <p:ph sz="half" idx="1"/>
          </p:nvPr>
        </p:nvSpPr>
        <p:spPr>
          <a:xfrm>
            <a:off x="481757" y="1284513"/>
            <a:ext cx="11161240" cy="5007429"/>
          </a:xfrm>
          <a:prstGeom prst="rect">
            <a:avLst/>
          </a:prstGeom>
          <a:noFill/>
        </p:spPr>
        <p:txBody>
          <a:bodyPr/>
          <a:lstStyle>
            <a:lvl1pPr marL="457200" marR="0" indent="-457200" algn="l" defTabSz="1218804" rtl="0" eaLnBrk="0" fontAlgn="base" latinLnBrk="0" hangingPunct="0">
              <a:lnSpc>
                <a:spcPct val="150000"/>
              </a:lnSpc>
              <a:spcBef>
                <a:spcPts val="0"/>
              </a:spcBef>
              <a:spcAft>
                <a:spcPct val="0"/>
              </a:spcAft>
              <a:buClr>
                <a:srgbClr val="71B2FF"/>
              </a:buClr>
              <a:buSzPct val="110000"/>
              <a:buFont typeface="+mj-lt"/>
              <a:buAutoNum type="arabicPeriod"/>
              <a:tabLst/>
              <a:defRPr kumimoji="0" lang="zh-CN" altLang="en-US" sz="12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4447027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476672"/>
            <a:ext cx="10963473" cy="589190"/>
          </a:xfrm>
          <a:prstGeom prst="rect">
            <a:avLst/>
          </a:prstGeom>
        </p:spPr>
        <p:txBody>
          <a:bodyPr anchor="ctr"/>
          <a:lstStyle>
            <a:lvl1pPr algn="l">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3" name="内容占位符 2"/>
          <p:cNvSpPr>
            <a:spLocks noGrp="1"/>
          </p:cNvSpPr>
          <p:nvPr>
            <p:ph sz="half" idx="1"/>
          </p:nvPr>
        </p:nvSpPr>
        <p:spPr>
          <a:xfrm>
            <a:off x="623635" y="1306286"/>
            <a:ext cx="5290949" cy="4931228"/>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306286"/>
            <a:ext cx="5290949" cy="4931228"/>
          </a:xfrm>
          <a:prstGeom prst="rect">
            <a:avLst/>
          </a:prstGeom>
        </p:spPr>
        <p:txBody>
          <a:bodyPr/>
          <a:lstStyle>
            <a:lvl1pPr marL="239106" indent="-239106">
              <a:lnSpc>
                <a:spcPct val="150000"/>
              </a:lnSpc>
              <a:spcBef>
                <a:spcPts val="0"/>
              </a:spcBef>
              <a:buClr>
                <a:schemeClr val="accent2">
                  <a:lumMod val="90000"/>
                </a:schemeClr>
              </a:buClr>
              <a:defRPr sz="2000" b="0">
                <a:solidFill>
                  <a:srgbClr val="374154"/>
                </a:solidFill>
                <a:latin typeface="Gill Sans MT" panose="020B0502020104020203" pitchFamily="34" charset="0"/>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66">
                <a:solidFill>
                  <a:srgbClr val="374154"/>
                </a:solidFill>
                <a:latin typeface="Gill Sans MT" panose="020B0502020104020203" pitchFamily="34" charset="0"/>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599">
                <a:solidFill>
                  <a:srgbClr val="374154"/>
                </a:solidFill>
                <a:latin typeface="Gill Sans MT" panose="020B0502020104020203" pitchFamily="34" charset="0"/>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9856659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476672"/>
            <a:ext cx="10958766" cy="589190"/>
          </a:xfrm>
          <a:prstGeom prst="rect">
            <a:avLst/>
          </a:prstGeom>
        </p:spPr>
        <p:txBody>
          <a:bodyPr/>
          <a:lstStyle>
            <a:lvl1pPr algn="l">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4" y="1306287"/>
            <a:ext cx="10958765" cy="4996542"/>
          </a:xfrm>
          <a:prstGeom prst="rect">
            <a:avLst/>
          </a:prstGeom>
          <a:noFill/>
        </p:spPr>
        <p:txBody>
          <a:bodyPr/>
          <a:lstStyle>
            <a:lvl1pPr marL="239106" marR="0" indent="-239106" algn="l" defTabSz="1218804" rtl="0" eaLnBrk="0" fontAlgn="base" latinLnBrk="0" hangingPunct="0">
              <a:lnSpc>
                <a:spcPct val="150000"/>
              </a:lnSpc>
              <a:spcBef>
                <a:spcPts val="0"/>
              </a:spcBef>
              <a:spcAft>
                <a:spcPts val="80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ts val="80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ts val="80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42834436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4_两栏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481757" y="476672"/>
            <a:ext cx="11161239" cy="589190"/>
          </a:xfrm>
          <a:prstGeom prst="rect">
            <a:avLst/>
          </a:prstGeom>
        </p:spPr>
        <p:txBody>
          <a:bodyPr/>
          <a:lstStyle>
            <a:lvl1pPr algn="l">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en-US" altLang="zh-CN" dirty="0"/>
              <a:t>Reference</a:t>
            </a:r>
            <a:r>
              <a:rPr lang="zh-CN" altLang="en-US" dirty="0"/>
              <a:t> 引用</a:t>
            </a:r>
            <a:r>
              <a:rPr lang="en-US" altLang="zh-CN" dirty="0"/>
              <a:t>&amp;</a:t>
            </a:r>
            <a:r>
              <a:rPr lang="zh-CN" altLang="en-US" dirty="0"/>
              <a:t>参考</a:t>
            </a:r>
          </a:p>
        </p:txBody>
      </p:sp>
      <p:sp>
        <p:nvSpPr>
          <p:cNvPr id="3" name="内容占位符 2"/>
          <p:cNvSpPr>
            <a:spLocks noGrp="1"/>
          </p:cNvSpPr>
          <p:nvPr>
            <p:ph sz="half" idx="1"/>
          </p:nvPr>
        </p:nvSpPr>
        <p:spPr>
          <a:xfrm>
            <a:off x="481757" y="1306285"/>
            <a:ext cx="11161240" cy="4985657"/>
          </a:xfrm>
          <a:prstGeom prst="rect">
            <a:avLst/>
          </a:prstGeom>
          <a:noFill/>
        </p:spPr>
        <p:txBody>
          <a:bodyPr/>
          <a:lstStyle>
            <a:lvl1pPr marL="457200" marR="0" indent="-457200" algn="l" defTabSz="1218804" rtl="0" eaLnBrk="0" fontAlgn="base" latinLnBrk="0" hangingPunct="0">
              <a:lnSpc>
                <a:spcPct val="150000"/>
              </a:lnSpc>
              <a:spcBef>
                <a:spcPts val="0"/>
              </a:spcBef>
              <a:spcAft>
                <a:spcPct val="0"/>
              </a:spcAft>
              <a:buClr>
                <a:srgbClr val="71B2FF"/>
              </a:buClr>
              <a:buSzPct val="110000"/>
              <a:buFont typeface="+mj-lt"/>
              <a:buAutoNum type="arabicPeriod"/>
              <a:tabLst/>
              <a:defRPr kumimoji="0" lang="zh-CN" altLang="en-US" sz="12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38543043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DD27B74F-A921-7E4F-BA5E-E3C8D66FA295}"/>
              </a:ext>
            </a:extLst>
          </p:cNvPr>
          <p:cNvSpPr>
            <a:spLocks noGrp="1"/>
          </p:cNvSpPr>
          <p:nvPr>
            <p:ph type="title"/>
          </p:nvPr>
        </p:nvSpPr>
        <p:spPr>
          <a:xfrm>
            <a:off x="623635" y="482212"/>
            <a:ext cx="10963473" cy="589190"/>
          </a:xfrm>
          <a:prstGeom prst="rect">
            <a:avLst/>
          </a:prstGeom>
        </p:spPr>
        <p:txBody>
          <a:bodyPr anchor="ctr"/>
          <a:lstStyle>
            <a:lvl1pPr algn="l">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5" name="内容占位符 2">
            <a:extLst>
              <a:ext uri="{FF2B5EF4-FFF2-40B4-BE49-F238E27FC236}">
                <a16:creationId xmlns:a16="http://schemas.microsoft.com/office/drawing/2014/main" id="{943F9233-A8D2-FF4D-8599-097D3F68CF29}"/>
              </a:ext>
            </a:extLst>
          </p:cNvPr>
          <p:cNvSpPr>
            <a:spLocks noGrp="1"/>
          </p:cNvSpPr>
          <p:nvPr>
            <p:ph sz="half" idx="1" hasCustomPrompt="1"/>
          </p:nvPr>
        </p:nvSpPr>
        <p:spPr>
          <a:xfrm>
            <a:off x="623635" y="1251857"/>
            <a:ext cx="10963473" cy="5103223"/>
          </a:xfrm>
          <a:prstGeom prst="rect">
            <a:avLst/>
          </a:prstGeom>
          <a:noFill/>
        </p:spPr>
        <p:txBody>
          <a:bodyPr/>
          <a:lstStyle>
            <a:lvl1pPr marL="239106" marR="0" indent="-239106" algn="l" defTabSz="1218804" rtl="0" eaLnBrk="1" fontAlgn="base" latinLnBrk="1" hangingPunct="1">
              <a:lnSpc>
                <a:spcPct val="150000"/>
              </a:lnSpc>
              <a:spcBef>
                <a:spcPts val="0"/>
              </a:spcBef>
              <a:spcAft>
                <a:spcPts val="800"/>
              </a:spcAft>
              <a:buClr>
                <a:srgbClr val="92D050"/>
              </a:buCl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ts val="80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ts val="800"/>
              </a:spcAft>
              <a:buClr>
                <a:srgbClr val="92D050"/>
              </a:buClr>
              <a:buFontTx/>
              <a:buChar char="-"/>
              <a:tabLst/>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 </a:t>
            </a:r>
            <a:r>
              <a:rPr lang="en-US" altLang="zh-CN" dirty="0"/>
              <a:t>title</a:t>
            </a:r>
            <a:endParaRPr lang="zh-CN" altLang="en-US" dirty="0"/>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4922801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自定义版式">
    <p:bg>
      <p:bgPr>
        <a:solidFill>
          <a:schemeClr val="bg1">
            <a:lumMod val="50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13951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DD27B74F-A921-7E4F-BA5E-E3C8D66FA295}"/>
              </a:ext>
            </a:extLst>
          </p:cNvPr>
          <p:cNvSpPr>
            <a:spLocks noGrp="1"/>
          </p:cNvSpPr>
          <p:nvPr>
            <p:ph type="title"/>
          </p:nvPr>
        </p:nvSpPr>
        <p:spPr>
          <a:xfrm>
            <a:off x="590977" y="415812"/>
            <a:ext cx="10963473" cy="589190"/>
          </a:xfrm>
          <a:prstGeom prst="rect">
            <a:avLst/>
          </a:prstGeom>
        </p:spPr>
        <p:txBody>
          <a:bodyPr anchor="ctr"/>
          <a:lstStyle>
            <a:lvl1pPr algn="l">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6" name="内容占位符 2">
            <a:extLst>
              <a:ext uri="{FF2B5EF4-FFF2-40B4-BE49-F238E27FC236}">
                <a16:creationId xmlns:a16="http://schemas.microsoft.com/office/drawing/2014/main" id="{8B8780FF-54FB-3649-B17D-70074C1E632C}"/>
              </a:ext>
            </a:extLst>
          </p:cNvPr>
          <p:cNvSpPr>
            <a:spLocks noGrp="1"/>
          </p:cNvSpPr>
          <p:nvPr>
            <p:ph sz="half" idx="1"/>
          </p:nvPr>
        </p:nvSpPr>
        <p:spPr>
          <a:xfrm>
            <a:off x="612745" y="1208314"/>
            <a:ext cx="5290949" cy="520121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92D050"/>
              </a:buCl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92D050"/>
              </a:buClr>
              <a:buFontTx/>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7" name="内容占位符 2">
            <a:extLst>
              <a:ext uri="{FF2B5EF4-FFF2-40B4-BE49-F238E27FC236}">
                <a16:creationId xmlns:a16="http://schemas.microsoft.com/office/drawing/2014/main" id="{0DF43595-01DB-2B45-9100-744DCAAE83F6}"/>
              </a:ext>
            </a:extLst>
          </p:cNvPr>
          <p:cNvSpPr>
            <a:spLocks noGrp="1"/>
          </p:cNvSpPr>
          <p:nvPr>
            <p:ph sz="half" idx="10"/>
          </p:nvPr>
        </p:nvSpPr>
        <p:spPr>
          <a:xfrm>
            <a:off x="6274388" y="1208314"/>
            <a:ext cx="5290949" cy="5201216"/>
          </a:xfrm>
          <a:prstGeom prst="rect">
            <a:avLst/>
          </a:prstGeom>
          <a:noFill/>
        </p:spPr>
        <p:txBody>
          <a:bodyPr/>
          <a:lstStyle>
            <a:lvl1pPr marL="239106" indent="-239106">
              <a:lnSpc>
                <a:spcPct val="150000"/>
              </a:lnSpc>
              <a:spcBef>
                <a:spcPts val="0"/>
              </a:spcBef>
              <a:buClr>
                <a:srgbClr val="92D050"/>
              </a:buClr>
              <a:defRPr sz="2000" b="0">
                <a:solidFill>
                  <a:srgbClr val="374154"/>
                </a:solidFill>
                <a:latin typeface="Gill Sans MT" panose="020B0502020104020203" pitchFamily="34" charset="0"/>
                <a:ea typeface="微软雅黑" panose="020B0503020204020204" pitchFamily="34" charset="-122"/>
              </a:defRPr>
            </a:lvl1pPr>
            <a:lvl2pPr marL="476096" indent="-236990">
              <a:lnSpc>
                <a:spcPct val="150000"/>
              </a:lnSpc>
              <a:spcBef>
                <a:spcPts val="0"/>
              </a:spcBef>
              <a:buClr>
                <a:srgbClr val="92D050"/>
              </a:buClr>
              <a:buFont typeface="Arial" panose="020B0604020202020204" pitchFamily="34" charset="0"/>
              <a:buChar char="◦"/>
              <a:defRPr sz="1866">
                <a:solidFill>
                  <a:srgbClr val="374154"/>
                </a:solidFill>
                <a:latin typeface="Gill Sans MT" panose="020B0502020104020203" pitchFamily="34" charset="0"/>
                <a:ea typeface="微软雅黑" panose="020B0503020204020204" pitchFamily="34" charset="-122"/>
              </a:defRPr>
            </a:lvl2pPr>
            <a:lvl3pPr marL="833696" indent="-236990">
              <a:lnSpc>
                <a:spcPct val="150000"/>
              </a:lnSpc>
              <a:spcBef>
                <a:spcPts val="0"/>
              </a:spcBef>
              <a:buClr>
                <a:srgbClr val="92D050"/>
              </a:buClr>
              <a:buFontTx/>
              <a:buChar char="-"/>
              <a:defRPr sz="1599">
                <a:solidFill>
                  <a:srgbClr val="374154"/>
                </a:solidFill>
                <a:latin typeface="Gill Sans MT" panose="020B0502020104020203" pitchFamily="34" charset="0"/>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4235280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8A3E95B-424F-4B49-B3DA-B4C38534752B}"/>
              </a:ext>
            </a:extLst>
          </p:cNvPr>
          <p:cNvSpPr>
            <a:spLocks noGrp="1"/>
          </p:cNvSpPr>
          <p:nvPr>
            <p:ph type="title" hasCustomPrompt="1"/>
          </p:nvPr>
        </p:nvSpPr>
        <p:spPr>
          <a:xfrm>
            <a:off x="481757" y="476672"/>
            <a:ext cx="11161239" cy="589190"/>
          </a:xfrm>
          <a:prstGeom prst="rect">
            <a:avLst/>
          </a:prstGeom>
        </p:spPr>
        <p:txBody>
          <a:bodyPr anchor="ctr"/>
          <a:lstStyle>
            <a:lvl1pPr algn="l">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en-US" altLang="zh-CN" dirty="0"/>
              <a:t>Reference</a:t>
            </a:r>
            <a:r>
              <a:rPr lang="zh-CN" altLang="en-US" dirty="0"/>
              <a:t> 引用</a:t>
            </a:r>
            <a:r>
              <a:rPr lang="en-US" altLang="zh-CN" dirty="0"/>
              <a:t>&amp;</a:t>
            </a:r>
            <a:r>
              <a:rPr lang="zh-CN" altLang="en-US" dirty="0"/>
              <a:t>参考</a:t>
            </a:r>
          </a:p>
        </p:txBody>
      </p:sp>
      <p:sp>
        <p:nvSpPr>
          <p:cNvPr id="8" name="内容占位符 2">
            <a:extLst>
              <a:ext uri="{FF2B5EF4-FFF2-40B4-BE49-F238E27FC236}">
                <a16:creationId xmlns:a16="http://schemas.microsoft.com/office/drawing/2014/main" id="{B5938B7C-F138-C248-A0C6-6700C114BA5D}"/>
              </a:ext>
            </a:extLst>
          </p:cNvPr>
          <p:cNvSpPr>
            <a:spLocks noGrp="1"/>
          </p:cNvSpPr>
          <p:nvPr>
            <p:ph sz="half" idx="1"/>
          </p:nvPr>
        </p:nvSpPr>
        <p:spPr>
          <a:xfrm>
            <a:off x="481757" y="1284513"/>
            <a:ext cx="11161240" cy="5007429"/>
          </a:xfrm>
          <a:prstGeom prst="rect">
            <a:avLst/>
          </a:prstGeom>
          <a:noFill/>
        </p:spPr>
        <p:txBody>
          <a:bodyPr/>
          <a:lstStyle>
            <a:lvl1pPr marL="457200" marR="0" indent="-457200" algn="l" defTabSz="1218804" rtl="0" eaLnBrk="0" fontAlgn="base" latinLnBrk="0" hangingPunct="0">
              <a:lnSpc>
                <a:spcPct val="150000"/>
              </a:lnSpc>
              <a:spcBef>
                <a:spcPts val="0"/>
              </a:spcBef>
              <a:spcAft>
                <a:spcPct val="0"/>
              </a:spcAft>
              <a:buClr>
                <a:srgbClr val="71B2FF"/>
              </a:buClr>
              <a:buSzPct val="110000"/>
              <a:buFont typeface="+mj-lt"/>
              <a:buAutoNum type="arabicPeriod"/>
              <a:tabLst/>
              <a:defRPr kumimoji="0" lang="zh-CN" altLang="en-US" sz="12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8141950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
        <p:nvSpPr>
          <p:cNvPr id="6" name="内容占位符 2">
            <a:extLst>
              <a:ext uri="{FF2B5EF4-FFF2-40B4-BE49-F238E27FC236}">
                <a16:creationId xmlns:a16="http://schemas.microsoft.com/office/drawing/2014/main" id="{DB2E4210-3B10-3342-821A-8115CF031124}"/>
              </a:ext>
            </a:extLst>
          </p:cNvPr>
          <p:cNvSpPr>
            <a:spLocks noGrp="1"/>
          </p:cNvSpPr>
          <p:nvPr>
            <p:ph sz="half" idx="1" hasCustomPrompt="1"/>
          </p:nvPr>
        </p:nvSpPr>
        <p:spPr>
          <a:xfrm>
            <a:off x="481757" y="489857"/>
            <a:ext cx="11161240" cy="5520663"/>
          </a:xfrm>
          <a:prstGeom prst="rect">
            <a:avLst/>
          </a:prstGeom>
          <a:noFill/>
        </p:spPr>
        <p:txBody>
          <a:bodyPr anchor="ctr">
            <a:normAutofit/>
          </a:bodyPr>
          <a:lstStyle>
            <a:lvl1pPr marL="0" marR="0" indent="0" algn="ctr" defTabSz="1218804" rtl="0" eaLnBrk="0" fontAlgn="base" latinLnBrk="0" hangingPunct="0">
              <a:lnSpc>
                <a:spcPct val="130000"/>
              </a:lnSpc>
              <a:spcBef>
                <a:spcPts val="0"/>
              </a:spcBef>
              <a:spcAft>
                <a:spcPct val="0"/>
              </a:spcAft>
              <a:buClr>
                <a:srgbClr val="71B2FF"/>
              </a:buClr>
              <a:buSzPct val="110000"/>
              <a:buFont typeface="+mj-lt"/>
              <a:buNone/>
              <a:tabLst/>
              <a:defRPr kumimoji="0" lang="zh-CN" altLang="en-US" sz="96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en-US" altLang="zh-CN" dirty="0"/>
              <a:t>1.</a:t>
            </a:r>
            <a:r>
              <a:rPr lang="zh-CN" altLang="en-US" dirty="0"/>
              <a:t> 单击此处编辑母版文本样式</a:t>
            </a:r>
          </a:p>
        </p:txBody>
      </p:sp>
    </p:spTree>
    <p:extLst>
      <p:ext uri="{BB962C8B-B14F-4D97-AF65-F5344CB8AC3E}">
        <p14:creationId xmlns:p14="http://schemas.microsoft.com/office/powerpoint/2010/main" val="34721326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_标题幻灯片">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8A3E95B-424F-4B49-B3DA-B4C38534752B}"/>
              </a:ext>
            </a:extLst>
          </p:cNvPr>
          <p:cNvSpPr>
            <a:spLocks noGrp="1"/>
          </p:cNvSpPr>
          <p:nvPr>
            <p:ph type="title" hasCustomPrompt="1"/>
          </p:nvPr>
        </p:nvSpPr>
        <p:spPr>
          <a:xfrm>
            <a:off x="481757" y="476672"/>
            <a:ext cx="11161239" cy="589190"/>
          </a:xfrm>
          <a:prstGeom prst="rect">
            <a:avLst/>
          </a:prstGeom>
        </p:spPr>
        <p:txBody>
          <a:bodyPr anchor="ctr"/>
          <a:lstStyle>
            <a:lvl1pPr algn="l">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思考</a:t>
            </a:r>
          </a:p>
        </p:txBody>
      </p:sp>
      <p:sp>
        <p:nvSpPr>
          <p:cNvPr id="8" name="内容占位符 2">
            <a:extLst>
              <a:ext uri="{FF2B5EF4-FFF2-40B4-BE49-F238E27FC236}">
                <a16:creationId xmlns:a16="http://schemas.microsoft.com/office/drawing/2014/main" id="{B5938B7C-F138-C248-A0C6-6700C114BA5D}"/>
              </a:ext>
            </a:extLst>
          </p:cNvPr>
          <p:cNvSpPr>
            <a:spLocks noGrp="1"/>
          </p:cNvSpPr>
          <p:nvPr>
            <p:ph sz="half" idx="1"/>
          </p:nvPr>
        </p:nvSpPr>
        <p:spPr>
          <a:xfrm>
            <a:off x="481757" y="1284513"/>
            <a:ext cx="11161240" cy="5007429"/>
          </a:xfrm>
          <a:prstGeom prst="rect">
            <a:avLst/>
          </a:prstGeom>
          <a:noFill/>
        </p:spPr>
        <p:txBody>
          <a:bodyPr/>
          <a:lstStyle>
            <a:lvl1pPr marL="457200" marR="0" indent="-457200" algn="l" defTabSz="1218804" rtl="0" eaLnBrk="0" fontAlgn="base" latinLnBrk="0" hangingPunct="0">
              <a:lnSpc>
                <a:spcPct val="200000"/>
              </a:lnSpc>
              <a:spcBef>
                <a:spcPts val="0"/>
              </a:spcBef>
              <a:spcAft>
                <a:spcPct val="0"/>
              </a:spcAft>
              <a:buClr>
                <a:srgbClr val="71B2FF"/>
              </a:buClr>
              <a:buSzPct val="110000"/>
              <a:buFont typeface="+mj-lt"/>
              <a:buAutoNum type="arabicPeriod"/>
              <a:tabLst/>
              <a:defRPr kumimoji="0" lang="zh-CN" altLang="en-US" sz="24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pic>
        <p:nvPicPr>
          <p:cNvPr id="4" name="图片 3">
            <a:extLst>
              <a:ext uri="{FF2B5EF4-FFF2-40B4-BE49-F238E27FC236}">
                <a16:creationId xmlns:a16="http://schemas.microsoft.com/office/drawing/2014/main" id="{5285E641-72A7-364D-AE4C-713FCA53F20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203900" y="3611316"/>
            <a:ext cx="3439096" cy="2732657"/>
          </a:xfrm>
          <a:prstGeom prst="rect">
            <a:avLst/>
          </a:prstGeom>
        </p:spPr>
      </p:pic>
    </p:spTree>
    <p:extLst>
      <p:ext uri="{BB962C8B-B14F-4D97-AF65-F5344CB8AC3E}">
        <p14:creationId xmlns:p14="http://schemas.microsoft.com/office/powerpoint/2010/main" val="4627907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5" y="620688"/>
            <a:ext cx="10963473" cy="589190"/>
          </a:xfrm>
          <a:prstGeom prst="rect">
            <a:avLst/>
          </a:prstGeom>
        </p:spPr>
        <p:txBody>
          <a:bodyPr/>
          <a:lstStyle>
            <a:lvl1pPr>
              <a:defRPr kumimoji="0" lang="zh-CN" altLang="en-US" sz="2800" b="1" i="0" u="none" strike="noStrike" kern="0" cap="none" spc="0" normalizeH="0" baseline="0" dirty="0">
                <a:ln>
                  <a:noFill/>
                </a:ln>
                <a:solidFill>
                  <a:srgbClr val="F78898"/>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12776"/>
            <a:ext cx="10963473" cy="4608512"/>
          </a:xfrm>
          <a:prstGeom prst="rect">
            <a:avLst/>
          </a:prstGeom>
          <a:solidFill>
            <a:schemeClr val="bg1"/>
          </a:solid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629050052"/>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DD27B74F-A921-7E4F-BA5E-E3C8D66FA295}"/>
              </a:ext>
            </a:extLst>
          </p:cNvPr>
          <p:cNvSpPr>
            <a:spLocks noGrp="1"/>
          </p:cNvSpPr>
          <p:nvPr>
            <p:ph type="title"/>
          </p:nvPr>
        </p:nvSpPr>
        <p:spPr>
          <a:xfrm>
            <a:off x="623635" y="558414"/>
            <a:ext cx="10963473" cy="589190"/>
          </a:xfrm>
          <a:prstGeom prst="rect">
            <a:avLst/>
          </a:prstGeom>
        </p:spPr>
        <p:txBody>
          <a:bodyPr anchor="ctr"/>
          <a:lstStyle>
            <a:lvl1pPr algn="l">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5" name="内容占位符 2">
            <a:extLst>
              <a:ext uri="{FF2B5EF4-FFF2-40B4-BE49-F238E27FC236}">
                <a16:creationId xmlns:a16="http://schemas.microsoft.com/office/drawing/2014/main" id="{943F9233-A8D2-FF4D-8599-097D3F68CF29}"/>
              </a:ext>
            </a:extLst>
          </p:cNvPr>
          <p:cNvSpPr>
            <a:spLocks noGrp="1"/>
          </p:cNvSpPr>
          <p:nvPr>
            <p:ph sz="half" idx="1" hasCustomPrompt="1"/>
          </p:nvPr>
        </p:nvSpPr>
        <p:spPr>
          <a:xfrm>
            <a:off x="623635" y="1360170"/>
            <a:ext cx="10963473" cy="4994910"/>
          </a:xfrm>
          <a:prstGeom prst="rect">
            <a:avLst/>
          </a:prstGeom>
          <a:noFill/>
        </p:spPr>
        <p:txBody>
          <a:bodyPr/>
          <a:lstStyle>
            <a:lvl1pPr marL="239106" marR="0" indent="-239106" algn="l" defTabSz="1218804" rtl="0" eaLnBrk="1" fontAlgn="base" latinLnBrk="1" hangingPunct="1">
              <a:lnSpc>
                <a:spcPct val="150000"/>
              </a:lnSpc>
              <a:spcBef>
                <a:spcPts val="0"/>
              </a:spcBef>
              <a:spcAft>
                <a:spcPts val="800"/>
              </a:spcAft>
              <a:buClr>
                <a:srgbClr val="92D050"/>
              </a:buCl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ts val="80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ts val="800"/>
              </a:spcAft>
              <a:buClr>
                <a:srgbClr val="92D050"/>
              </a:buClr>
              <a:buFontTx/>
              <a:buChar char="-"/>
              <a:tabLst/>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 </a:t>
            </a:r>
            <a:r>
              <a:rPr lang="en-US" altLang="zh-CN" dirty="0"/>
              <a:t>title</a:t>
            </a:r>
            <a:endParaRPr lang="zh-CN" altLang="en-US" dirty="0"/>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41491252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DD27B74F-A921-7E4F-BA5E-E3C8D66FA295}"/>
              </a:ext>
            </a:extLst>
          </p:cNvPr>
          <p:cNvSpPr>
            <a:spLocks noGrp="1"/>
          </p:cNvSpPr>
          <p:nvPr>
            <p:ph type="title"/>
          </p:nvPr>
        </p:nvSpPr>
        <p:spPr>
          <a:xfrm>
            <a:off x="590977" y="535554"/>
            <a:ext cx="10963473" cy="589190"/>
          </a:xfrm>
          <a:prstGeom prst="rect">
            <a:avLst/>
          </a:prstGeom>
        </p:spPr>
        <p:txBody>
          <a:bodyPr anchor="ctr"/>
          <a:lstStyle>
            <a:lvl1pPr algn="l">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6" name="内容占位符 2">
            <a:extLst>
              <a:ext uri="{FF2B5EF4-FFF2-40B4-BE49-F238E27FC236}">
                <a16:creationId xmlns:a16="http://schemas.microsoft.com/office/drawing/2014/main" id="{8B8780FF-54FB-3649-B17D-70074C1E632C}"/>
              </a:ext>
            </a:extLst>
          </p:cNvPr>
          <p:cNvSpPr>
            <a:spLocks noGrp="1"/>
          </p:cNvSpPr>
          <p:nvPr>
            <p:ph sz="half" idx="1"/>
          </p:nvPr>
        </p:nvSpPr>
        <p:spPr>
          <a:xfrm>
            <a:off x="612745" y="1355844"/>
            <a:ext cx="5290949" cy="505368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92D050"/>
              </a:buCl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92D050"/>
              </a:buClr>
              <a:buFontTx/>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7" name="内容占位符 2">
            <a:extLst>
              <a:ext uri="{FF2B5EF4-FFF2-40B4-BE49-F238E27FC236}">
                <a16:creationId xmlns:a16="http://schemas.microsoft.com/office/drawing/2014/main" id="{0DF43595-01DB-2B45-9100-744DCAAE83F6}"/>
              </a:ext>
            </a:extLst>
          </p:cNvPr>
          <p:cNvSpPr>
            <a:spLocks noGrp="1"/>
          </p:cNvSpPr>
          <p:nvPr>
            <p:ph sz="half" idx="10"/>
          </p:nvPr>
        </p:nvSpPr>
        <p:spPr>
          <a:xfrm>
            <a:off x="6274388" y="1355844"/>
            <a:ext cx="5290949" cy="5053686"/>
          </a:xfrm>
          <a:prstGeom prst="rect">
            <a:avLst/>
          </a:prstGeom>
          <a:noFill/>
        </p:spPr>
        <p:txBody>
          <a:bodyPr/>
          <a:lstStyle>
            <a:lvl1pPr marL="239106" indent="-239106">
              <a:lnSpc>
                <a:spcPct val="150000"/>
              </a:lnSpc>
              <a:spcBef>
                <a:spcPts val="0"/>
              </a:spcBef>
              <a:buClr>
                <a:srgbClr val="92D050"/>
              </a:buClr>
              <a:defRPr sz="2000" b="0">
                <a:solidFill>
                  <a:srgbClr val="374154"/>
                </a:solidFill>
                <a:latin typeface="Gill Sans MT" panose="020B0502020104020203" pitchFamily="34" charset="0"/>
                <a:ea typeface="微软雅黑" panose="020B0503020204020204" pitchFamily="34" charset="-122"/>
              </a:defRPr>
            </a:lvl1pPr>
            <a:lvl2pPr marL="476096" indent="-236990">
              <a:lnSpc>
                <a:spcPct val="150000"/>
              </a:lnSpc>
              <a:spcBef>
                <a:spcPts val="0"/>
              </a:spcBef>
              <a:buClr>
                <a:srgbClr val="92D050"/>
              </a:buClr>
              <a:buFont typeface="Arial" panose="020B0604020202020204" pitchFamily="34" charset="0"/>
              <a:buChar char="◦"/>
              <a:defRPr sz="1866">
                <a:solidFill>
                  <a:srgbClr val="374154"/>
                </a:solidFill>
                <a:latin typeface="Gill Sans MT" panose="020B0502020104020203" pitchFamily="34" charset="0"/>
                <a:ea typeface="微软雅黑" panose="020B0503020204020204" pitchFamily="34" charset="-122"/>
              </a:defRPr>
            </a:lvl2pPr>
            <a:lvl3pPr marL="833696" indent="-236990">
              <a:lnSpc>
                <a:spcPct val="150000"/>
              </a:lnSpc>
              <a:spcBef>
                <a:spcPts val="0"/>
              </a:spcBef>
              <a:buClr>
                <a:srgbClr val="92D050"/>
              </a:buClr>
              <a:buFontTx/>
              <a:buChar char="-"/>
              <a:defRPr sz="1599">
                <a:solidFill>
                  <a:srgbClr val="374154"/>
                </a:solidFill>
                <a:latin typeface="Gill Sans MT" panose="020B0502020104020203" pitchFamily="34" charset="0"/>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7481482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8A3E95B-424F-4B49-B3DA-B4C38534752B}"/>
              </a:ext>
            </a:extLst>
          </p:cNvPr>
          <p:cNvSpPr>
            <a:spLocks noGrp="1"/>
          </p:cNvSpPr>
          <p:nvPr>
            <p:ph type="title" hasCustomPrompt="1"/>
          </p:nvPr>
        </p:nvSpPr>
        <p:spPr>
          <a:xfrm>
            <a:off x="481757" y="476672"/>
            <a:ext cx="11161239" cy="589190"/>
          </a:xfrm>
          <a:prstGeom prst="rect">
            <a:avLst/>
          </a:prstGeom>
        </p:spPr>
        <p:txBody>
          <a:bodyPr anchor="ctr"/>
          <a:lstStyle>
            <a:lvl1pPr algn="l">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en-US" altLang="zh-CN" dirty="0"/>
              <a:t>Reference</a:t>
            </a:r>
            <a:r>
              <a:rPr lang="zh-CN" altLang="en-US" dirty="0"/>
              <a:t> 引用</a:t>
            </a:r>
            <a:r>
              <a:rPr lang="en-US" altLang="zh-CN" dirty="0"/>
              <a:t>&amp;</a:t>
            </a:r>
            <a:r>
              <a:rPr lang="zh-CN" altLang="en-US" dirty="0"/>
              <a:t>参考</a:t>
            </a:r>
          </a:p>
        </p:txBody>
      </p:sp>
      <p:sp>
        <p:nvSpPr>
          <p:cNvPr id="8" name="内容占位符 2">
            <a:extLst>
              <a:ext uri="{FF2B5EF4-FFF2-40B4-BE49-F238E27FC236}">
                <a16:creationId xmlns:a16="http://schemas.microsoft.com/office/drawing/2014/main" id="{B5938B7C-F138-C248-A0C6-6700C114BA5D}"/>
              </a:ext>
            </a:extLst>
          </p:cNvPr>
          <p:cNvSpPr>
            <a:spLocks noGrp="1"/>
          </p:cNvSpPr>
          <p:nvPr>
            <p:ph sz="half" idx="1"/>
          </p:nvPr>
        </p:nvSpPr>
        <p:spPr>
          <a:xfrm>
            <a:off x="481757" y="1484784"/>
            <a:ext cx="11161240" cy="4525736"/>
          </a:xfrm>
          <a:prstGeom prst="rect">
            <a:avLst/>
          </a:prstGeom>
          <a:noFill/>
        </p:spPr>
        <p:txBody>
          <a:bodyPr/>
          <a:lstStyle>
            <a:lvl1pPr marL="457200" marR="0" indent="-457200" algn="l" defTabSz="1218804" rtl="0" eaLnBrk="0" fontAlgn="base" latinLnBrk="0" hangingPunct="0">
              <a:lnSpc>
                <a:spcPct val="150000"/>
              </a:lnSpc>
              <a:spcBef>
                <a:spcPts val="0"/>
              </a:spcBef>
              <a:spcAft>
                <a:spcPct val="0"/>
              </a:spcAft>
              <a:buClr>
                <a:srgbClr val="71B2FF"/>
              </a:buClr>
              <a:buSzPct val="110000"/>
              <a:buFont typeface="+mj-lt"/>
              <a:buAutoNum type="arabicPeriod"/>
              <a:tabLst/>
              <a:defRPr kumimoji="0" lang="zh-CN" altLang="en-US" sz="12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19225265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
        <p:nvSpPr>
          <p:cNvPr id="6" name="内容占位符 2">
            <a:extLst>
              <a:ext uri="{FF2B5EF4-FFF2-40B4-BE49-F238E27FC236}">
                <a16:creationId xmlns:a16="http://schemas.microsoft.com/office/drawing/2014/main" id="{DB2E4210-3B10-3342-821A-8115CF031124}"/>
              </a:ext>
            </a:extLst>
          </p:cNvPr>
          <p:cNvSpPr>
            <a:spLocks noGrp="1"/>
          </p:cNvSpPr>
          <p:nvPr>
            <p:ph sz="half" idx="1"/>
          </p:nvPr>
        </p:nvSpPr>
        <p:spPr>
          <a:xfrm>
            <a:off x="481757" y="489857"/>
            <a:ext cx="11161240" cy="5520663"/>
          </a:xfrm>
          <a:prstGeom prst="rect">
            <a:avLst/>
          </a:prstGeom>
          <a:noFill/>
        </p:spPr>
        <p:txBody>
          <a:bodyPr anchor="ctr">
            <a:normAutofit/>
          </a:bodyPr>
          <a:lstStyle>
            <a:lvl1pPr marL="0" marR="0" indent="0" algn="ctr" defTabSz="1218804" rtl="0" eaLnBrk="0" fontAlgn="base" latinLnBrk="0" hangingPunct="0">
              <a:lnSpc>
                <a:spcPct val="150000"/>
              </a:lnSpc>
              <a:spcBef>
                <a:spcPts val="0"/>
              </a:spcBef>
              <a:spcAft>
                <a:spcPct val="0"/>
              </a:spcAft>
              <a:buClr>
                <a:srgbClr val="71B2FF"/>
              </a:buClr>
              <a:buSzPct val="110000"/>
              <a:buFont typeface="+mj-lt"/>
              <a:buNone/>
              <a:tabLst/>
              <a:defRPr kumimoji="0" lang="zh-CN" altLang="en-US" sz="9600" b="1" i="0" u="none" strike="noStrike" kern="0" cap="none" spc="0" normalizeH="0" baseline="0" dirty="0">
                <a:ln>
                  <a:noFill/>
                </a:ln>
                <a:solidFill>
                  <a:srgbClr val="C00000"/>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40082120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404664"/>
            <a:ext cx="10963473" cy="589190"/>
          </a:xfrm>
          <a:prstGeom prst="rect">
            <a:avLst/>
          </a:prstGeom>
        </p:spPr>
        <p:txBody>
          <a:bodyPr anchor="ctr"/>
          <a:lstStyle>
            <a:lvl1pPr>
              <a:defRPr sz="2800" b="1">
                <a:solidFill>
                  <a:schemeClr val="tx1">
                    <a:lumMod val="95000"/>
                  </a:schemeClr>
                </a:solidFill>
                <a:latin typeface="Futura Medium" panose="020B0602020204020303" pitchFamily="34" charset="-79"/>
                <a:ea typeface="微软雅黑" panose="020B0503020204020204" pitchFamily="34" charset="-122"/>
                <a:cs typeface="Futura Medium" panose="020B0602020204020303" pitchFamily="34" charset="-79"/>
              </a:defRPr>
            </a:lvl1pPr>
          </a:lstStyle>
          <a:p>
            <a:r>
              <a:rPr lang="zh-CN" altLang="en-US" dirty="0"/>
              <a:t>单击此处编辑母版标题样式</a:t>
            </a:r>
          </a:p>
        </p:txBody>
      </p:sp>
      <p:sp>
        <p:nvSpPr>
          <p:cNvPr id="10" name="内容占位符 2"/>
          <p:cNvSpPr>
            <a:spLocks noGrp="1"/>
          </p:cNvSpPr>
          <p:nvPr>
            <p:ph sz="half" idx="1"/>
          </p:nvPr>
        </p:nvSpPr>
        <p:spPr>
          <a:xfrm>
            <a:off x="623635" y="1196752"/>
            <a:ext cx="10963473" cy="5197702"/>
          </a:xfrm>
          <a:prstGeom prst="rect">
            <a:avLst/>
          </a:prstGeom>
        </p:spPr>
        <p:txBody>
          <a:bodyPr/>
          <a:lstStyle>
            <a:lvl1pPr marL="239106" indent="-239106">
              <a:lnSpc>
                <a:spcPct val="150000"/>
              </a:lnSpc>
              <a:spcBef>
                <a:spcPts val="0"/>
              </a:spcBef>
              <a:buClr>
                <a:schemeClr val="accent2">
                  <a:lumMod val="90000"/>
                </a:schemeClr>
              </a:buClr>
              <a:defRPr sz="2000" b="0">
                <a:solidFill>
                  <a:schemeClr val="tx1">
                    <a:lumMod val="95000"/>
                  </a:schemeClr>
                </a:solidFill>
                <a:latin typeface="Gill Sans MT" panose="020B0502020104020203" pitchFamily="34" charset="0"/>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00">
                <a:solidFill>
                  <a:schemeClr val="tx1">
                    <a:lumMod val="95000"/>
                  </a:schemeClr>
                </a:solidFill>
                <a:latin typeface="Gill Sans MT" panose="020B0502020104020203" pitchFamily="34" charset="0"/>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400">
                <a:solidFill>
                  <a:schemeClr val="tx1">
                    <a:lumMod val="95000"/>
                  </a:schemeClr>
                </a:solidFill>
                <a:latin typeface="Gill Sans MT" panose="020B0502020104020203" pitchFamily="34" charset="0"/>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3375763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E8861184-AC94-6541-A9F6-3504B6AC75C5}"/>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flipH="1">
            <a:off x="0" y="1810"/>
            <a:ext cx="12196763" cy="4792771"/>
          </a:xfrm>
          <a:prstGeom prst="rect">
            <a:avLst/>
          </a:prstGeom>
        </p:spPr>
      </p:pic>
      <p:sp>
        <p:nvSpPr>
          <p:cNvPr id="9" name="Text Placeholder 5">
            <a:extLst>
              <a:ext uri="{FF2B5EF4-FFF2-40B4-BE49-F238E27FC236}">
                <a16:creationId xmlns:a16="http://schemas.microsoft.com/office/drawing/2014/main" id="{011094E6-4D5B-8C42-9657-10EE07AF670A}"/>
              </a:ext>
            </a:extLst>
          </p:cNvPr>
          <p:cNvSpPr>
            <a:spLocks noGrp="1"/>
          </p:cNvSpPr>
          <p:nvPr>
            <p:ph type="body" sz="quarter" idx="10" hasCustomPrompt="1"/>
          </p:nvPr>
        </p:nvSpPr>
        <p:spPr>
          <a:xfrm>
            <a:off x="1417861" y="3880886"/>
            <a:ext cx="1944216" cy="643926"/>
          </a:xfrm>
          <a:prstGeom prst="rect">
            <a:avLst/>
          </a:prstGeom>
        </p:spPr>
        <p:txBody>
          <a:bodyPr lIns="0" tIns="0" rIns="0" bIns="0" anchor="ctr"/>
          <a:lstStyle>
            <a:lvl1pPr>
              <a:lnSpc>
                <a:spcPct val="100000"/>
              </a:lnSpc>
              <a:defRPr sz="4800">
                <a:solidFill>
                  <a:schemeClr val="tx2"/>
                </a:solidFill>
                <a:latin typeface="ACGN-MiaoGB-Flash" panose="02020300000000000000" pitchFamily="18" charset="-122"/>
                <a:ea typeface="ACGN-MiaoGB-Flash" panose="02020300000000000000" pitchFamily="18" charset="-122"/>
              </a:defRPr>
            </a:lvl1pPr>
          </a:lstStyle>
          <a:p>
            <a:pPr lvl="0"/>
            <a:r>
              <a:rPr lang="en-US" altLang="zh-CN" dirty="0"/>
              <a:t>ZOMI</a:t>
            </a:r>
            <a:endParaRPr lang="en-US" dirty="0"/>
          </a:p>
        </p:txBody>
      </p:sp>
      <p:sp>
        <p:nvSpPr>
          <p:cNvPr id="6" name="Title 1">
            <a:extLst>
              <a:ext uri="{FF2B5EF4-FFF2-40B4-BE49-F238E27FC236}">
                <a16:creationId xmlns:a16="http://schemas.microsoft.com/office/drawing/2014/main" id="{9EC68140-F31D-D449-AB97-7D3A7E7A49B7}"/>
              </a:ext>
            </a:extLst>
          </p:cNvPr>
          <p:cNvSpPr>
            <a:spLocks noGrp="1"/>
          </p:cNvSpPr>
          <p:nvPr>
            <p:ph type="ctrTitle" hasCustomPrompt="1"/>
          </p:nvPr>
        </p:nvSpPr>
        <p:spPr>
          <a:xfrm>
            <a:off x="898996" y="907091"/>
            <a:ext cx="6559809" cy="2704025"/>
          </a:xfrm>
          <a:prstGeom prst="rect">
            <a:avLst/>
          </a:prstGeom>
          <a:ln>
            <a:noFill/>
            <a:prstDash val="dash"/>
          </a:ln>
        </p:spPr>
        <p:txBody>
          <a:bodyPr lIns="0" tIns="0" rIns="0" bIns="0" anchor="t">
            <a:noAutofit/>
          </a:bodyPr>
          <a:lstStyle>
            <a:lvl1pPr algn="l">
              <a:lnSpc>
                <a:spcPct val="100000"/>
              </a:lnSpc>
              <a:defRPr sz="8800" b="1" i="0">
                <a:solidFill>
                  <a:srgbClr val="FFFFFF"/>
                </a:solidFill>
                <a:latin typeface="Futura Medium" panose="020B0602020204020303" pitchFamily="34" charset="-79"/>
                <a:ea typeface="Microsoft YaHei" panose="020B0503020204020204" pitchFamily="34" charset="-122"/>
                <a:cs typeface="Futura Medium" panose="020B0602020204020303" pitchFamily="34" charset="-79"/>
              </a:defRPr>
            </a:lvl1pPr>
          </a:lstStyle>
          <a:p>
            <a:r>
              <a:rPr lang="zh-CN" altLang="en-US" dirty="0"/>
              <a:t>单击此处添加标题</a:t>
            </a:r>
            <a:endParaRPr lang="en-US" dirty="0"/>
          </a:p>
        </p:txBody>
      </p:sp>
    </p:spTree>
    <p:extLst>
      <p:ext uri="{BB962C8B-B14F-4D97-AF65-F5344CB8AC3E}">
        <p14:creationId xmlns:p14="http://schemas.microsoft.com/office/powerpoint/2010/main" val="27503655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
        <p:nvSpPr>
          <p:cNvPr id="6" name="内容占位符 2">
            <a:extLst>
              <a:ext uri="{FF2B5EF4-FFF2-40B4-BE49-F238E27FC236}">
                <a16:creationId xmlns:a16="http://schemas.microsoft.com/office/drawing/2014/main" id="{DB2E4210-3B10-3342-821A-8115CF031124}"/>
              </a:ext>
            </a:extLst>
          </p:cNvPr>
          <p:cNvSpPr>
            <a:spLocks noGrp="1"/>
          </p:cNvSpPr>
          <p:nvPr>
            <p:ph sz="half" idx="1" hasCustomPrompt="1"/>
          </p:nvPr>
        </p:nvSpPr>
        <p:spPr>
          <a:xfrm>
            <a:off x="481757" y="489857"/>
            <a:ext cx="11161240" cy="5520663"/>
          </a:xfrm>
          <a:prstGeom prst="rect">
            <a:avLst/>
          </a:prstGeom>
          <a:noFill/>
        </p:spPr>
        <p:txBody>
          <a:bodyPr anchor="ctr">
            <a:normAutofit/>
          </a:bodyPr>
          <a:lstStyle>
            <a:lvl1pPr marL="0" marR="0" indent="0" algn="ctr" defTabSz="1218804" rtl="0" eaLnBrk="0" fontAlgn="base" latinLnBrk="0" hangingPunct="0">
              <a:lnSpc>
                <a:spcPct val="150000"/>
              </a:lnSpc>
              <a:spcBef>
                <a:spcPts val="0"/>
              </a:spcBef>
              <a:spcAft>
                <a:spcPct val="0"/>
              </a:spcAft>
              <a:buClr>
                <a:srgbClr val="71B2FF"/>
              </a:buClr>
              <a:buSzPct val="110000"/>
              <a:buFont typeface="+mj-lt"/>
              <a:buNone/>
              <a:tabLst/>
              <a:defRPr kumimoji="0" lang="zh-CN" altLang="en-US" sz="9600" b="1" i="0" u="none" strike="noStrike" kern="0" cap="none" spc="0" normalizeH="0" baseline="0" dirty="0">
                <a:ln>
                  <a:noFill/>
                </a:ln>
                <a:solidFill>
                  <a:schemeClr val="tx1"/>
                </a:solidFill>
                <a:effectLst/>
                <a:uLnTx/>
                <a:uFillTx/>
                <a:latin typeface="Futura Medium" panose="020B0602020204020303" pitchFamily="34" charset="-79"/>
                <a:ea typeface="微软雅黑" pitchFamily="34" charset="-122"/>
                <a:cs typeface="Futura Medium" panose="020B0602020204020303" pitchFamily="34" charset="-79"/>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en-US" altLang="zh-CN" dirty="0"/>
              <a:t>N.</a:t>
            </a:r>
            <a:r>
              <a:rPr lang="zh-CN" altLang="en-US" dirty="0"/>
              <a:t> 单击此处编辑母版文本样式</a:t>
            </a:r>
          </a:p>
        </p:txBody>
      </p:sp>
    </p:spTree>
    <p:extLst>
      <p:ext uri="{BB962C8B-B14F-4D97-AF65-F5344CB8AC3E}">
        <p14:creationId xmlns:p14="http://schemas.microsoft.com/office/powerpoint/2010/main" val="2389276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463546"/>
            <a:ext cx="10963473" cy="589190"/>
          </a:xfrm>
          <a:prstGeom prst="rect">
            <a:avLst/>
          </a:prstGeom>
        </p:spPr>
        <p:txBody>
          <a:bodyPr anchor="ctr"/>
          <a:lstStyle>
            <a:lvl1pPr>
              <a:defRPr sz="2800"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10" name="内容占位符 2"/>
          <p:cNvSpPr>
            <a:spLocks noGrp="1"/>
          </p:cNvSpPr>
          <p:nvPr>
            <p:ph sz="half" idx="1"/>
          </p:nvPr>
        </p:nvSpPr>
        <p:spPr>
          <a:xfrm>
            <a:off x="719684" y="1351536"/>
            <a:ext cx="10757396" cy="4957784"/>
          </a:xfrm>
          <a:prstGeom prst="rect">
            <a:avLst/>
          </a:prstGeom>
        </p:spPr>
        <p:txBody>
          <a:bodyPr/>
          <a:lstStyle>
            <a:lvl1pPr marL="239106" indent="-239106">
              <a:lnSpc>
                <a:spcPct val="150000"/>
              </a:lnSpc>
              <a:spcBef>
                <a:spcPts val="0"/>
              </a:spcBef>
              <a:buClr>
                <a:schemeClr val="accent2">
                  <a:lumMod val="90000"/>
                </a:schemeClr>
              </a:buClr>
              <a:defRPr sz="2000" b="0">
                <a:solidFill>
                  <a:schemeClr val="bg1"/>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00">
                <a:solidFill>
                  <a:schemeClr val="bg1"/>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400">
                <a:solidFill>
                  <a:schemeClr val="bg1"/>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3700030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结束页">
    <p:bg>
      <p:bgPr>
        <a:solidFill>
          <a:srgbClr val="FFFFFF"/>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1960DD1-8AC3-8F46-9D2D-BF81187F43FC}"/>
              </a:ext>
            </a:extLst>
          </p:cNvPr>
          <p:cNvSpPr txBox="1"/>
          <p:nvPr userDrawn="1"/>
        </p:nvSpPr>
        <p:spPr>
          <a:xfrm>
            <a:off x="1502228" y="2617826"/>
            <a:ext cx="5127171" cy="1323439"/>
          </a:xfrm>
          <a:prstGeom prst="rect">
            <a:avLst/>
          </a:prstGeom>
          <a:noFill/>
        </p:spPr>
        <p:txBody>
          <a:bodyPr wrap="square" rtlCol="0">
            <a:spAutoFit/>
          </a:bodyPr>
          <a:lstStyle/>
          <a:p>
            <a:pPr algn="l"/>
            <a:r>
              <a:rPr lang="en-US" sz="8000" dirty="0">
                <a:solidFill>
                  <a:srgbClr val="221815"/>
                </a:solidFill>
                <a:latin typeface="Futura Medium" panose="020B0602020204020303" pitchFamily="34" charset="-79"/>
                <a:cs typeface="Futura Medium" panose="020B0602020204020303" pitchFamily="34" charset="-79"/>
              </a:rPr>
              <a:t>Thank you</a:t>
            </a:r>
          </a:p>
        </p:txBody>
      </p:sp>
    </p:spTree>
    <p:extLst>
      <p:ext uri="{BB962C8B-B14F-4D97-AF65-F5344CB8AC3E}">
        <p14:creationId xmlns:p14="http://schemas.microsoft.com/office/powerpoint/2010/main" val="36647860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探索">
    <p:bg>
      <p:bgPr>
        <a:solidFill>
          <a:srgbClr val="FFFFFF"/>
        </a:solidFill>
        <a:effectLst/>
      </p:bgPr>
    </p:bg>
    <p:spTree>
      <p:nvGrpSpPr>
        <p:cNvPr id="1" name=""/>
        <p:cNvGrpSpPr/>
        <p:nvPr/>
      </p:nvGrpSpPr>
      <p:grpSpPr>
        <a:xfrm>
          <a:off x="0" y="0"/>
          <a:ext cx="0" cy="0"/>
          <a:chOff x="0" y="0"/>
          <a:chExt cx="0" cy="0"/>
        </a:xfrm>
      </p:grpSpPr>
      <p:pic>
        <p:nvPicPr>
          <p:cNvPr id="11" name="图片 10"/>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12206140" cy="5594695"/>
          </a:xfrm>
          <a:prstGeom prst="rect">
            <a:avLst/>
          </a:prstGeom>
        </p:spPr>
      </p:pic>
      <p:sp>
        <p:nvSpPr>
          <p:cNvPr id="7" name="L 形 6"/>
          <p:cNvSpPr/>
          <p:nvPr userDrawn="1"/>
        </p:nvSpPr>
        <p:spPr>
          <a:xfrm rot="5400000">
            <a:off x="7853942" y="2130562"/>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10" name="Title 1">
            <a:extLst>
              <a:ext uri="{FF2B5EF4-FFF2-40B4-BE49-F238E27FC236}">
                <a16:creationId xmlns:a16="http://schemas.microsoft.com/office/drawing/2014/main" id="{8227DEE9-8BE9-0D49-BF96-9E83C5312E00}"/>
              </a:ext>
            </a:extLst>
          </p:cNvPr>
          <p:cNvSpPr>
            <a:spLocks noGrp="1"/>
          </p:cNvSpPr>
          <p:nvPr>
            <p:ph type="ctrTitle" hasCustomPrompt="1"/>
          </p:nvPr>
        </p:nvSpPr>
        <p:spPr>
          <a:xfrm>
            <a:off x="898996" y="907092"/>
            <a:ext cx="6559809" cy="690255"/>
          </a:xfrm>
          <a:prstGeom prst="rect">
            <a:avLst/>
          </a:prstGeom>
          <a:ln>
            <a:noFill/>
            <a:prstDash val="dash"/>
          </a:ln>
        </p:spPr>
        <p:txBody>
          <a:bodyPr lIns="0" tIns="0" rIns="0" bIns="0" anchor="t">
            <a:normAutofit/>
          </a:bodyPr>
          <a:lstStyle>
            <a:lvl1pPr algn="l">
              <a:defRPr sz="3200"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6" name="Text Placeholder 5">
            <a:extLst>
              <a:ext uri="{FF2B5EF4-FFF2-40B4-BE49-F238E27FC236}">
                <a16:creationId xmlns:a16="http://schemas.microsoft.com/office/drawing/2014/main" id="{2F43DA98-D48D-6947-95EF-BA3B05E68822}"/>
              </a:ext>
            </a:extLst>
          </p:cNvPr>
          <p:cNvSpPr>
            <a:spLocks noGrp="1"/>
          </p:cNvSpPr>
          <p:nvPr>
            <p:ph type="body" sz="quarter" idx="10" hasCustomPrompt="1"/>
          </p:nvPr>
        </p:nvSpPr>
        <p:spPr>
          <a:xfrm>
            <a:off x="929260" y="1949372"/>
            <a:ext cx="6535842" cy="643926"/>
          </a:xfrm>
          <a:prstGeom prst="rect">
            <a:avLst/>
          </a:prstGeom>
        </p:spPr>
        <p:txBody>
          <a:bodyPr lIns="0" tIns="0" rIns="0" bIns="0"/>
          <a:lstStyle>
            <a:lvl1pPr>
              <a:defRPr sz="1400">
                <a:solidFill>
                  <a:schemeClr val="tx1"/>
                </a:solidFill>
              </a:defRPr>
            </a:lvl1pPr>
          </a:lstStyle>
          <a:p>
            <a:pPr lvl="0"/>
            <a:r>
              <a:rPr lang="zh-CN" altLang="en-US" dirty="0"/>
              <a:t>单击此处添加文本</a:t>
            </a:r>
            <a:endParaRPr lang="en-US" dirty="0"/>
          </a:p>
        </p:txBody>
      </p:sp>
      <p:sp>
        <p:nvSpPr>
          <p:cNvPr id="9" name="Text Placeholder 5">
            <a:extLst>
              <a:ext uri="{FF2B5EF4-FFF2-40B4-BE49-F238E27FC236}">
                <a16:creationId xmlns:a16="http://schemas.microsoft.com/office/drawing/2014/main" id="{52F8733E-C4C9-8D4D-8DDA-CAB265AC05A0}"/>
              </a:ext>
            </a:extLst>
          </p:cNvPr>
          <p:cNvSpPr>
            <a:spLocks noGrp="1"/>
          </p:cNvSpPr>
          <p:nvPr>
            <p:ph type="body" sz="quarter" idx="11"/>
          </p:nvPr>
        </p:nvSpPr>
        <p:spPr>
          <a:xfrm>
            <a:off x="913588" y="6227190"/>
            <a:ext cx="1617170" cy="322753"/>
          </a:xfrm>
          <a:prstGeom prst="rect">
            <a:avLst/>
          </a:prstGeom>
        </p:spPr>
        <p:txBody>
          <a:bodyPr lIns="0" tIns="0" rIns="0" bIns="0"/>
          <a:lstStyle>
            <a:lvl1pPr>
              <a:defRPr sz="900">
                <a:solidFill>
                  <a:schemeClr val="tx1"/>
                </a:solidFill>
              </a:defRPr>
            </a:lvl1pPr>
          </a:lstStyle>
          <a:p>
            <a:pPr lvl="0"/>
            <a:r>
              <a:rPr lang="zh-CN" altLang="en-US"/>
              <a:t>单击此处编辑母版文本样式</a:t>
            </a:r>
          </a:p>
        </p:txBody>
      </p:sp>
    </p:spTree>
    <p:extLst>
      <p:ext uri="{BB962C8B-B14F-4D97-AF65-F5344CB8AC3E}">
        <p14:creationId xmlns:p14="http://schemas.microsoft.com/office/powerpoint/2010/main" val="16519495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智能">
    <p:bg>
      <p:bgPr>
        <a:solidFill>
          <a:srgbClr val="FFFFFF"/>
        </a:solidFill>
        <a:effectLst/>
      </p:bgPr>
    </p:bg>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375"/>
            <a:ext cx="12197432" cy="5599236"/>
          </a:xfrm>
          <a:prstGeom prst="rect">
            <a:avLst/>
          </a:prstGeom>
        </p:spPr>
      </p:pic>
      <p:sp>
        <p:nvSpPr>
          <p:cNvPr id="8" name="Title 1">
            <a:extLst>
              <a:ext uri="{FF2B5EF4-FFF2-40B4-BE49-F238E27FC236}">
                <a16:creationId xmlns:a16="http://schemas.microsoft.com/office/drawing/2014/main" id="{62AA4863-E1EF-3342-A8CB-ECD4FD06CEB7}"/>
              </a:ext>
            </a:extLst>
          </p:cNvPr>
          <p:cNvSpPr>
            <a:spLocks noGrp="1"/>
          </p:cNvSpPr>
          <p:nvPr>
            <p:ph type="ctrTitle" hasCustomPrompt="1"/>
          </p:nvPr>
        </p:nvSpPr>
        <p:spPr>
          <a:xfrm>
            <a:off x="898996" y="907092"/>
            <a:ext cx="6559809" cy="690255"/>
          </a:xfrm>
          <a:prstGeom prst="rect">
            <a:avLst/>
          </a:prstGeom>
        </p:spPr>
        <p:txBody>
          <a:bodyPr lIns="0" tIns="0" rIns="0" bIns="0" anchor="t">
            <a:normAutofit/>
          </a:bodyPr>
          <a:lstStyle>
            <a:lvl1pPr algn="l">
              <a:defRPr sz="3200"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5" name="Text Placeholder 5">
            <a:extLst>
              <a:ext uri="{FF2B5EF4-FFF2-40B4-BE49-F238E27FC236}">
                <a16:creationId xmlns:a16="http://schemas.microsoft.com/office/drawing/2014/main" id="{195303EA-8491-464F-99A0-67F948701C12}"/>
              </a:ext>
            </a:extLst>
          </p:cNvPr>
          <p:cNvSpPr>
            <a:spLocks noGrp="1"/>
          </p:cNvSpPr>
          <p:nvPr>
            <p:ph type="body" sz="quarter" idx="10" hasCustomPrompt="1"/>
          </p:nvPr>
        </p:nvSpPr>
        <p:spPr>
          <a:xfrm>
            <a:off x="929260" y="1949372"/>
            <a:ext cx="4128162" cy="643926"/>
          </a:xfrm>
          <a:prstGeom prst="rect">
            <a:avLst/>
          </a:prstGeom>
        </p:spPr>
        <p:txBody>
          <a:bodyPr lIns="0" tIns="0" rIns="0" bIns="0"/>
          <a:lstStyle>
            <a:lvl1pPr>
              <a:defRPr sz="1400">
                <a:solidFill>
                  <a:schemeClr val="tx1"/>
                </a:solidFill>
              </a:defRPr>
            </a:lvl1pPr>
          </a:lstStyle>
          <a:p>
            <a:pPr lvl="0"/>
            <a:r>
              <a:rPr lang="zh-CN" altLang="en-US" dirty="0"/>
              <a:t>单击此处添加文本</a:t>
            </a:r>
            <a:endParaRPr lang="en-US" dirty="0"/>
          </a:p>
        </p:txBody>
      </p:sp>
      <p:sp>
        <p:nvSpPr>
          <p:cNvPr id="6" name="Text Placeholder 5">
            <a:extLst>
              <a:ext uri="{FF2B5EF4-FFF2-40B4-BE49-F238E27FC236}">
                <a16:creationId xmlns:a16="http://schemas.microsoft.com/office/drawing/2014/main" id="{56DBC59C-CE55-E340-A3AE-F88AAF0D7560}"/>
              </a:ext>
            </a:extLst>
          </p:cNvPr>
          <p:cNvSpPr>
            <a:spLocks noGrp="1"/>
          </p:cNvSpPr>
          <p:nvPr>
            <p:ph type="body" sz="quarter" idx="11"/>
          </p:nvPr>
        </p:nvSpPr>
        <p:spPr>
          <a:xfrm>
            <a:off x="913588" y="6227190"/>
            <a:ext cx="1617170" cy="322753"/>
          </a:xfrm>
          <a:prstGeom prst="rect">
            <a:avLst/>
          </a:prstGeom>
        </p:spPr>
        <p:txBody>
          <a:bodyPr lIns="0" tIns="0" rIns="0" bIns="0"/>
          <a:lstStyle>
            <a:lvl1pPr>
              <a:defRPr sz="900">
                <a:solidFill>
                  <a:schemeClr val="tx1"/>
                </a:solidFill>
              </a:defRPr>
            </a:lvl1pPr>
          </a:lstStyle>
          <a:p>
            <a:pPr lvl="0"/>
            <a:r>
              <a:rPr lang="zh-CN" altLang="en-US"/>
              <a:t>单击此处编辑母版文本样式</a:t>
            </a:r>
          </a:p>
        </p:txBody>
      </p:sp>
      <p:sp>
        <p:nvSpPr>
          <p:cNvPr id="14" name="L 形 17">
            <a:extLst>
              <a:ext uri="{FF2B5EF4-FFF2-40B4-BE49-F238E27FC236}">
                <a16:creationId xmlns:a16="http://schemas.microsoft.com/office/drawing/2014/main" id="{3049C48A-4CAE-8940-8A29-89DE0543DF4C}"/>
              </a:ext>
            </a:extLst>
          </p:cNvPr>
          <p:cNvSpPr/>
          <p:nvPr userDrawn="1"/>
        </p:nvSpPr>
        <p:spPr>
          <a:xfrm rot="5400000">
            <a:off x="5369529" y="2370740"/>
            <a:ext cx="744262" cy="762208"/>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Tree>
    <p:extLst>
      <p:ext uri="{BB962C8B-B14F-4D97-AF65-F5344CB8AC3E}">
        <p14:creationId xmlns:p14="http://schemas.microsoft.com/office/powerpoint/2010/main" val="35144873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创新">
    <p:bg>
      <p:bgPr>
        <a:solidFill>
          <a:srgbClr val="FFFFFF"/>
        </a:solidFill>
        <a:effectLst/>
      </p:bgPr>
    </p:bg>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374"/>
            <a:ext cx="12197432" cy="5590529"/>
          </a:xfrm>
          <a:prstGeom prst="rect">
            <a:avLst/>
          </a:prstGeom>
        </p:spPr>
      </p:pic>
      <p:sp>
        <p:nvSpPr>
          <p:cNvPr id="9" name="L 形 8"/>
          <p:cNvSpPr/>
          <p:nvPr userDrawn="1"/>
        </p:nvSpPr>
        <p:spPr>
          <a:xfrm rot="5400000">
            <a:off x="5945516" y="2323519"/>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8" name="Title 1">
            <a:extLst>
              <a:ext uri="{FF2B5EF4-FFF2-40B4-BE49-F238E27FC236}">
                <a16:creationId xmlns:a16="http://schemas.microsoft.com/office/drawing/2014/main" id="{FB908F03-BBCC-164B-BE54-2E836D6E7C14}"/>
              </a:ext>
            </a:extLst>
          </p:cNvPr>
          <p:cNvSpPr>
            <a:spLocks noGrp="1"/>
          </p:cNvSpPr>
          <p:nvPr>
            <p:ph type="ctrTitle" hasCustomPrompt="1"/>
          </p:nvPr>
        </p:nvSpPr>
        <p:spPr>
          <a:xfrm>
            <a:off x="898996" y="907092"/>
            <a:ext cx="6559809" cy="690255"/>
          </a:xfrm>
          <a:prstGeom prst="rect">
            <a:avLst/>
          </a:prstGeom>
        </p:spPr>
        <p:txBody>
          <a:bodyPr lIns="0" tIns="0" rIns="0" bIns="0" anchor="t">
            <a:normAutofit/>
          </a:bodyPr>
          <a:lstStyle>
            <a:lvl1pPr algn="l">
              <a:defRPr sz="3200"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5" name="Text Placeholder 5">
            <a:extLst>
              <a:ext uri="{FF2B5EF4-FFF2-40B4-BE49-F238E27FC236}">
                <a16:creationId xmlns:a16="http://schemas.microsoft.com/office/drawing/2014/main" id="{A3BE9F9B-07D9-DD4C-9CEF-250804A4145A}"/>
              </a:ext>
            </a:extLst>
          </p:cNvPr>
          <p:cNvSpPr>
            <a:spLocks noGrp="1"/>
          </p:cNvSpPr>
          <p:nvPr>
            <p:ph type="body" sz="quarter" idx="10" hasCustomPrompt="1"/>
          </p:nvPr>
        </p:nvSpPr>
        <p:spPr>
          <a:xfrm>
            <a:off x="929260" y="1949372"/>
            <a:ext cx="6535842" cy="643926"/>
          </a:xfrm>
          <a:prstGeom prst="rect">
            <a:avLst/>
          </a:prstGeom>
        </p:spPr>
        <p:txBody>
          <a:bodyPr lIns="0" tIns="0" rIns="0" bIns="0"/>
          <a:lstStyle>
            <a:lvl1pPr>
              <a:defRPr sz="1400">
                <a:solidFill>
                  <a:schemeClr val="tx1"/>
                </a:solidFill>
              </a:defRPr>
            </a:lvl1pPr>
          </a:lstStyle>
          <a:p>
            <a:pPr lvl="0"/>
            <a:r>
              <a:rPr lang="zh-CN" altLang="en-US" dirty="0"/>
              <a:t>单击此处添加文本</a:t>
            </a:r>
            <a:endParaRPr lang="en-US" dirty="0"/>
          </a:p>
        </p:txBody>
      </p:sp>
      <p:sp>
        <p:nvSpPr>
          <p:cNvPr id="6" name="Text Placeholder 5">
            <a:extLst>
              <a:ext uri="{FF2B5EF4-FFF2-40B4-BE49-F238E27FC236}">
                <a16:creationId xmlns:a16="http://schemas.microsoft.com/office/drawing/2014/main" id="{93A299E5-0026-5A42-88AA-B3A7F29D3ABD}"/>
              </a:ext>
            </a:extLst>
          </p:cNvPr>
          <p:cNvSpPr>
            <a:spLocks noGrp="1"/>
          </p:cNvSpPr>
          <p:nvPr>
            <p:ph type="body" sz="quarter" idx="11"/>
          </p:nvPr>
        </p:nvSpPr>
        <p:spPr>
          <a:xfrm>
            <a:off x="913588" y="6227190"/>
            <a:ext cx="1617170" cy="322753"/>
          </a:xfrm>
          <a:prstGeom prst="rect">
            <a:avLst/>
          </a:prstGeom>
        </p:spPr>
        <p:txBody>
          <a:bodyPr lIns="0" tIns="0" rIns="0" bIns="0"/>
          <a:lstStyle>
            <a:lvl1pPr>
              <a:defRPr sz="900">
                <a:solidFill>
                  <a:schemeClr val="tx1"/>
                </a:solidFill>
              </a:defRPr>
            </a:lvl1pPr>
          </a:lstStyle>
          <a:p>
            <a:pPr lvl="0"/>
            <a:r>
              <a:rPr lang="zh-CN" altLang="en-US"/>
              <a:t>单击此处编辑母版文本样式</a:t>
            </a:r>
          </a:p>
        </p:txBody>
      </p:sp>
    </p:spTree>
    <p:extLst>
      <p:ext uri="{BB962C8B-B14F-4D97-AF65-F5344CB8AC3E}">
        <p14:creationId xmlns:p14="http://schemas.microsoft.com/office/powerpoint/2010/main" val="18426698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攀登">
    <p:bg>
      <p:bgPr>
        <a:solidFill>
          <a:srgbClr val="FFFFFF"/>
        </a:solidFill>
        <a:effectLst/>
      </p:bgPr>
    </p:bg>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74021"/>
            <a:ext cx="12197432" cy="5668718"/>
          </a:xfrm>
          <a:prstGeom prst="rect">
            <a:avLst/>
          </a:prstGeom>
        </p:spPr>
      </p:pic>
      <p:sp>
        <p:nvSpPr>
          <p:cNvPr id="2" name="Title 1"/>
          <p:cNvSpPr>
            <a:spLocks noGrp="1"/>
          </p:cNvSpPr>
          <p:nvPr>
            <p:ph type="ctrTitle" hasCustomPrompt="1"/>
          </p:nvPr>
        </p:nvSpPr>
        <p:spPr>
          <a:xfrm>
            <a:off x="898996" y="907092"/>
            <a:ext cx="6559809" cy="690255"/>
          </a:xfrm>
          <a:prstGeom prst="rect">
            <a:avLst/>
          </a:prstGeom>
        </p:spPr>
        <p:txBody>
          <a:bodyPr lIns="0" tIns="0" rIns="0" bIns="0" anchor="t">
            <a:normAutofit/>
          </a:bodyPr>
          <a:lstStyle>
            <a:lvl1pPr algn="l">
              <a:defRPr sz="3200"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8" name="L 形 7"/>
          <p:cNvSpPr/>
          <p:nvPr userDrawn="1"/>
        </p:nvSpPr>
        <p:spPr>
          <a:xfrm rot="5400000">
            <a:off x="7929967" y="1657555"/>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5" name="Text Placeholder 5">
            <a:extLst>
              <a:ext uri="{FF2B5EF4-FFF2-40B4-BE49-F238E27FC236}">
                <a16:creationId xmlns:a16="http://schemas.microsoft.com/office/drawing/2014/main" id="{6BB7B2F8-0AF7-D04F-81DD-52FDB6B7326C}"/>
              </a:ext>
            </a:extLst>
          </p:cNvPr>
          <p:cNvSpPr>
            <a:spLocks noGrp="1"/>
          </p:cNvSpPr>
          <p:nvPr>
            <p:ph type="body" sz="quarter" idx="10" hasCustomPrompt="1"/>
          </p:nvPr>
        </p:nvSpPr>
        <p:spPr>
          <a:xfrm>
            <a:off x="929260" y="1949372"/>
            <a:ext cx="6535842" cy="643926"/>
          </a:xfrm>
          <a:prstGeom prst="rect">
            <a:avLst/>
          </a:prstGeom>
        </p:spPr>
        <p:txBody>
          <a:bodyPr lIns="0" tIns="0" rIns="0" bIns="0"/>
          <a:lstStyle>
            <a:lvl1pPr>
              <a:defRPr sz="1400">
                <a:solidFill>
                  <a:schemeClr val="tx1"/>
                </a:solidFill>
              </a:defRPr>
            </a:lvl1pPr>
          </a:lstStyle>
          <a:p>
            <a:pPr lvl="0"/>
            <a:r>
              <a:rPr lang="zh-CN" altLang="en-US" dirty="0"/>
              <a:t>单击此处添加文本</a:t>
            </a:r>
            <a:endParaRPr lang="en-US" dirty="0"/>
          </a:p>
        </p:txBody>
      </p:sp>
      <p:sp>
        <p:nvSpPr>
          <p:cNvPr id="6" name="Text Placeholder 5">
            <a:extLst>
              <a:ext uri="{FF2B5EF4-FFF2-40B4-BE49-F238E27FC236}">
                <a16:creationId xmlns:a16="http://schemas.microsoft.com/office/drawing/2014/main" id="{462D1BCC-0781-514D-8FE8-12F4AF64BC39}"/>
              </a:ext>
            </a:extLst>
          </p:cNvPr>
          <p:cNvSpPr>
            <a:spLocks noGrp="1"/>
          </p:cNvSpPr>
          <p:nvPr>
            <p:ph type="body" sz="quarter" idx="11"/>
          </p:nvPr>
        </p:nvSpPr>
        <p:spPr>
          <a:xfrm>
            <a:off x="913588" y="6227190"/>
            <a:ext cx="1617170" cy="322753"/>
          </a:xfrm>
          <a:prstGeom prst="rect">
            <a:avLst/>
          </a:prstGeom>
        </p:spPr>
        <p:txBody>
          <a:bodyPr lIns="0" tIns="0" rIns="0" bIns="0"/>
          <a:lstStyle>
            <a:lvl1pPr>
              <a:defRPr sz="900">
                <a:solidFill>
                  <a:schemeClr val="tx1"/>
                </a:solidFill>
              </a:defRPr>
            </a:lvl1pPr>
          </a:lstStyle>
          <a:p>
            <a:pPr lvl="0"/>
            <a:r>
              <a:rPr lang="zh-CN" altLang="en-US"/>
              <a:t>单击此处编辑母版文本样式</a:t>
            </a:r>
          </a:p>
        </p:txBody>
      </p:sp>
    </p:spTree>
    <p:extLst>
      <p:ext uri="{BB962C8B-B14F-4D97-AF65-F5344CB8AC3E}">
        <p14:creationId xmlns:p14="http://schemas.microsoft.com/office/powerpoint/2010/main" val="5373707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orient="horz" pos="3414"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476672"/>
            <a:ext cx="10958766" cy="589190"/>
          </a:xfrm>
          <a:prstGeom prst="rect">
            <a:avLst/>
          </a:prstGeom>
        </p:spPr>
        <p:txBody>
          <a:bodyPr/>
          <a:lstStyle>
            <a:lvl1pPr algn="l">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4" y="1306287"/>
            <a:ext cx="10958765" cy="4996542"/>
          </a:xfrm>
          <a:prstGeom prst="rect">
            <a:avLst/>
          </a:prstGeom>
          <a:noFill/>
        </p:spPr>
        <p:txBody>
          <a:bodyPr/>
          <a:lstStyle>
            <a:lvl1pPr marL="239106" marR="0" indent="-239106" algn="l" defTabSz="1218804" rtl="0" eaLnBrk="0" fontAlgn="base" latinLnBrk="0" hangingPunct="0">
              <a:lnSpc>
                <a:spcPct val="150000"/>
              </a:lnSpc>
              <a:spcBef>
                <a:spcPts val="0"/>
              </a:spcBef>
              <a:spcAft>
                <a:spcPts val="80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ts val="80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ts val="80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2248356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7E415327-0213-194E-B61D-B6ACD31780B0}"/>
              </a:ext>
            </a:extLst>
          </p:cNvPr>
          <p:cNvSpPr>
            <a:spLocks noGrp="1"/>
          </p:cNvSpPr>
          <p:nvPr>
            <p:ph type="title"/>
          </p:nvPr>
        </p:nvSpPr>
        <p:spPr>
          <a:xfrm>
            <a:off x="623635" y="558414"/>
            <a:ext cx="10963473" cy="589190"/>
          </a:xfrm>
          <a:prstGeom prst="rect">
            <a:avLst/>
          </a:prstGeom>
        </p:spPr>
        <p:txBody>
          <a:bodyPr anchor="ctr"/>
          <a:lstStyle>
            <a:lvl1pPr algn="l">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5" name="内容占位符 2">
            <a:extLst>
              <a:ext uri="{FF2B5EF4-FFF2-40B4-BE49-F238E27FC236}">
                <a16:creationId xmlns:a16="http://schemas.microsoft.com/office/drawing/2014/main" id="{6F51793D-2582-2644-B9F5-2A41076AAC3F}"/>
              </a:ext>
            </a:extLst>
          </p:cNvPr>
          <p:cNvSpPr>
            <a:spLocks noGrp="1"/>
          </p:cNvSpPr>
          <p:nvPr>
            <p:ph sz="half" idx="1" hasCustomPrompt="1"/>
          </p:nvPr>
        </p:nvSpPr>
        <p:spPr>
          <a:xfrm>
            <a:off x="623635" y="1360170"/>
            <a:ext cx="10963473" cy="4994910"/>
          </a:xfrm>
          <a:prstGeom prst="rect">
            <a:avLst/>
          </a:prstGeom>
          <a:noFill/>
        </p:spPr>
        <p:txBody>
          <a:bodyPr/>
          <a:lstStyle>
            <a:lvl1pPr marL="239106" marR="0" indent="-239106" algn="l" defTabSz="1218804" rtl="0" eaLnBrk="1" fontAlgn="base" latinLnBrk="1" hangingPunct="1">
              <a:lnSpc>
                <a:spcPct val="150000"/>
              </a:lnSpc>
              <a:spcBef>
                <a:spcPts val="0"/>
              </a:spcBef>
              <a:spcAft>
                <a:spcPts val="800"/>
              </a:spcAft>
              <a:buClr>
                <a:srgbClr val="92D050"/>
              </a:buCl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ts val="80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ts val="800"/>
              </a:spcAft>
              <a:buClr>
                <a:srgbClr val="92D050"/>
              </a:buClr>
              <a:buFontTx/>
              <a:buChar char="-"/>
              <a:tabLst/>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 </a:t>
            </a:r>
            <a:r>
              <a:rPr lang="en-US" altLang="zh-CN" dirty="0"/>
              <a:t>title</a:t>
            </a:r>
            <a:endParaRPr lang="zh-CN" altLang="en-US" dirty="0"/>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4718188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hyperlink" Target="https://github.com/chenzomi12/DeepLearningSystem" TargetMode="Externa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hyperlink" Target="https://chenzomi12.github.io/" TargetMode="Externa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11.xml"/><Relationship Id="rId7" Type="http://schemas.openxmlformats.org/officeDocument/2006/relationships/theme" Target="../theme/theme2.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5" Type="http://schemas.openxmlformats.org/officeDocument/2006/relationships/slideLayout" Target="../slideLayouts/slideLayout13.xml"/><Relationship Id="rId4" Type="http://schemas.openxmlformats.org/officeDocument/2006/relationships/slideLayout" Target="../slideLayouts/slideLayout12.xml"/><Relationship Id="rId9" Type="http://schemas.openxmlformats.org/officeDocument/2006/relationships/hyperlink" Target="https://chenzomi12.github.io/" TargetMode="Externa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image" Target="../media/image1.png"/><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image" Target="../media/image8.png"/><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theme" Target="../theme/theme3.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hyperlink" Target="https://chenzomi12.github.io/" TargetMode="External"/></Relationships>
</file>

<file path=ppt/slideMasters/_rels/slideMaster4.xml.rels><?xml version="1.0" encoding="UTF-8" standalone="yes"?>
<Relationships xmlns="http://schemas.openxmlformats.org/package/2006/relationships"><Relationship Id="rId8" Type="http://schemas.openxmlformats.org/officeDocument/2006/relationships/hyperlink" Target="https://chenzomi12.github.io/" TargetMode="External"/><Relationship Id="rId3" Type="http://schemas.openxmlformats.org/officeDocument/2006/relationships/slideLayout" Target="../slideLayouts/slideLayout27.xml"/><Relationship Id="rId7" Type="http://schemas.openxmlformats.org/officeDocument/2006/relationships/image" Target="../media/image1.png"/><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image" Target="../media/image10.jpeg"/><Relationship Id="rId5" Type="http://schemas.openxmlformats.org/officeDocument/2006/relationships/theme" Target="../theme/theme4.xml"/><Relationship Id="rId4" Type="http://schemas.openxmlformats.org/officeDocument/2006/relationships/slideLayout" Target="../slideLayouts/slideLayout28.xml"/></Relationships>
</file>

<file path=ppt/slideMasters/_rels/slideMaster5.xml.rels><?xml version="1.0" encoding="UTF-8" standalone="yes"?>
<Relationships xmlns="http://schemas.openxmlformats.org/package/2006/relationships"><Relationship Id="rId3" Type="http://schemas.openxmlformats.org/officeDocument/2006/relationships/theme" Target="../theme/theme5.xml"/><Relationship Id="rId2" Type="http://schemas.openxmlformats.org/officeDocument/2006/relationships/slideLayout" Target="../slideLayouts/slideLayout30.xml"/><Relationship Id="rId1" Type="http://schemas.openxmlformats.org/officeDocument/2006/relationships/slideLayout" Target="../slideLayouts/slideLayout29.xml"/><Relationship Id="rId5" Type="http://schemas.openxmlformats.org/officeDocument/2006/relationships/hyperlink" Target="https://chenzomi12.github.io/" TargetMode="External"/><Relationship Id="rId4" Type="http://schemas.openxmlformats.org/officeDocument/2006/relationships/image" Target="../media/image1.png"/></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6.xml"/><Relationship Id="rId1" Type="http://schemas.openxmlformats.org/officeDocument/2006/relationships/slideLayout" Target="../slideLayouts/slideLayout31.xml"/><Relationship Id="rId4" Type="http://schemas.openxmlformats.org/officeDocument/2006/relationships/hyperlink" Target="https://chenzomi12.github.io/" TargetMode="External"/></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theme" Target="../theme/theme7.xml"/><Relationship Id="rId1" Type="http://schemas.openxmlformats.org/officeDocument/2006/relationships/slideLayout" Target="../slideLayouts/slideLayout32.xml"/><Relationship Id="rId6" Type="http://schemas.openxmlformats.org/officeDocument/2006/relationships/hyperlink" Target="https://github.com/chenzomi12/DeepLearningSystem" TargetMode="External"/><Relationship Id="rId5" Type="http://schemas.openxmlformats.org/officeDocument/2006/relationships/hyperlink" Target="https://chenzomi12.github.io/" TargetMode="External"/><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6" name="TextBox 2">
            <a:extLst>
              <a:ext uri="{FF2B5EF4-FFF2-40B4-BE49-F238E27FC236}">
                <a16:creationId xmlns:a16="http://schemas.microsoft.com/office/drawing/2014/main" id="{DAA57E4D-57AC-4B4A-BA6C-86FA5001E093}"/>
              </a:ext>
            </a:extLst>
          </p:cNvPr>
          <p:cNvSpPr txBox="1"/>
          <p:nvPr userDrawn="1"/>
        </p:nvSpPr>
        <p:spPr>
          <a:xfrm>
            <a:off x="553765" y="6469851"/>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tx1"/>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200" dirty="0">
              <a:solidFill>
                <a:schemeClr val="tx1"/>
              </a:solidFill>
              <a:latin typeface="Futura Medium" panose="020B0602020204020303" pitchFamily="34" charset="-79"/>
              <a:ea typeface="微软雅黑" panose="020B0503020204020204" pitchFamily="34" charset="-122"/>
              <a:cs typeface="Futura Medium" panose="020B0602020204020303" pitchFamily="34" charset="-79"/>
            </a:endParaRPr>
          </a:p>
        </p:txBody>
      </p:sp>
      <p:sp>
        <p:nvSpPr>
          <p:cNvPr id="7" name="TextBox 3">
            <a:extLst>
              <a:ext uri="{FF2B5EF4-FFF2-40B4-BE49-F238E27FC236}">
                <a16:creationId xmlns:a16="http://schemas.microsoft.com/office/drawing/2014/main" id="{B55D2D48-944A-9C4D-BB22-D76C71F4D94F}"/>
              </a:ext>
            </a:extLst>
          </p:cNvPr>
          <p:cNvSpPr txBox="1"/>
          <p:nvPr userDrawn="1"/>
        </p:nvSpPr>
        <p:spPr>
          <a:xfrm>
            <a:off x="1281791" y="6542628"/>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rgbClr val="1D1D1B"/>
                </a:solidFill>
                <a:latin typeface="Arial" panose="020B0604020202020204" pitchFamily="34" charset="0"/>
                <a:ea typeface="华文细黑" pitchFamily="2" charset="-122"/>
                <a:cs typeface="Arial" panose="020B0604020202020204" pitchFamily="34" charset="0"/>
              </a:rPr>
              <a:pPr defTabSz="890204" fontAlgn="auto">
                <a:spcBef>
                  <a:spcPts val="0"/>
                </a:spcBef>
                <a:spcAft>
                  <a:spcPts val="0"/>
                </a:spcAft>
                <a:defRPr/>
              </a:pPr>
              <a:t>‹#›</a:t>
            </a:fld>
            <a:endParaRPr lang="en-US" sz="974" dirty="0">
              <a:solidFill>
                <a:srgbClr val="1D1D1B"/>
              </a:solidFill>
              <a:latin typeface="Arial" panose="020B0604020202020204" pitchFamily="34" charset="0"/>
              <a:ea typeface="华文细黑" pitchFamily="2" charset="-122"/>
              <a:cs typeface="Arial" panose="020B0604020202020204" pitchFamily="34" charset="0"/>
            </a:endParaRPr>
          </a:p>
        </p:txBody>
      </p:sp>
      <p:sp>
        <p:nvSpPr>
          <p:cNvPr id="8" name="副标题 2">
            <a:extLst>
              <a:ext uri="{FF2B5EF4-FFF2-40B4-BE49-F238E27FC236}">
                <a16:creationId xmlns:a16="http://schemas.microsoft.com/office/drawing/2014/main" id="{856DBD81-A7BD-584A-94D7-31E1EFFD9F98}"/>
              </a:ext>
            </a:extLst>
          </p:cNvPr>
          <p:cNvSpPr txBox="1">
            <a:spLocks/>
          </p:cNvSpPr>
          <p:nvPr userDrawn="1"/>
        </p:nvSpPr>
        <p:spPr bwMode="auto">
          <a:xfrm>
            <a:off x="8474645" y="6263990"/>
            <a:ext cx="3603206" cy="261354"/>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r">
              <a:buFontTx/>
              <a:buNone/>
              <a:defRPr/>
            </a:pPr>
            <a:r>
              <a:rPr lang="en-US" altLang="zh-CN" sz="1000" b="0" dirty="0">
                <a:solidFill>
                  <a:srgbClr val="374154"/>
                </a:solidFill>
                <a:latin typeface="Gill Sans MT" panose="020B0502020104020203" pitchFamily="34" charset="0"/>
                <a:ea typeface="+mj-ea"/>
                <a:cs typeface="Futura Medium" panose="020B0602020204020303" pitchFamily="34" charset="-79"/>
              </a:rPr>
              <a:t>Course</a:t>
            </a:r>
            <a:r>
              <a:rPr lang="zh-CN" altLang="en-US" sz="1000" b="0" dirty="0">
                <a:solidFill>
                  <a:srgbClr val="374154"/>
                </a:solidFill>
                <a:latin typeface="Gill Sans MT" panose="020B0502020104020203" pitchFamily="34" charset="0"/>
                <a:ea typeface="+mj-ea"/>
                <a:cs typeface="Futura Medium" panose="020B0602020204020303" pitchFamily="34" charset="-79"/>
              </a:rPr>
              <a:t> </a:t>
            </a:r>
            <a:r>
              <a:rPr lang="en-US" altLang="zh-CN" sz="1000" b="0" dirty="0">
                <a:solidFill>
                  <a:srgbClr val="C00000"/>
                </a:solidFill>
                <a:latin typeface="Gill Sans MT" panose="020B0502020104020203" pitchFamily="34" charset="0"/>
                <a:ea typeface="+mj-ea"/>
                <a:cs typeface="Futura Medium" panose="020B0602020204020303" pitchFamily="34" charset="-79"/>
                <a:hlinkClick r:id="rId10"/>
              </a:rPr>
              <a:t>chenzomi12.github.io</a:t>
            </a:r>
            <a:endParaRPr lang="en-US" altLang="zh-CN" sz="1000" b="0" dirty="0">
              <a:solidFill>
                <a:srgbClr val="C00000"/>
              </a:solidFill>
              <a:latin typeface="Gill Sans MT" panose="020B0502020104020203" pitchFamily="34" charset="0"/>
              <a:ea typeface="+mj-ea"/>
              <a:cs typeface="Futura Medium" panose="020B0602020204020303" pitchFamily="34" charset="-79"/>
            </a:endParaRPr>
          </a:p>
        </p:txBody>
      </p:sp>
      <p:pic>
        <p:nvPicPr>
          <p:cNvPr id="9" name="图片 8">
            <a:extLst>
              <a:ext uri="{FF2B5EF4-FFF2-40B4-BE49-F238E27FC236}">
                <a16:creationId xmlns:a16="http://schemas.microsoft.com/office/drawing/2014/main" id="{DBE738B7-F398-0746-82A7-6856A70110C5}"/>
              </a:ext>
            </a:extLst>
          </p:cNvPr>
          <p:cNvPicPr>
            <a:picLocks noChangeAspect="1"/>
          </p:cNvPicPr>
          <p:nvPr userDrawn="1"/>
        </p:nvPicPr>
        <p:blipFill>
          <a:blip r:embed="rId11" cstate="print">
            <a:alphaModFix amt="70000"/>
            <a:extLst>
              <a:ext uri="{28A0092B-C50C-407E-A947-70E740481C1C}">
                <a14:useLocalDpi xmlns:a14="http://schemas.microsoft.com/office/drawing/2010/main"/>
              </a:ext>
            </a:extLst>
          </a:blip>
          <a:stretch>
            <a:fillRect/>
          </a:stretch>
        </p:blipFill>
        <p:spPr>
          <a:xfrm>
            <a:off x="337741" y="6548541"/>
            <a:ext cx="144000" cy="144000"/>
          </a:xfrm>
          <a:prstGeom prst="ellipse">
            <a:avLst/>
          </a:prstGeom>
          <a:ln w="28575" cap="rnd">
            <a:solidFill>
              <a:schemeClr val="tx2"/>
            </a:solidFill>
            <a:prstDash val="solid"/>
          </a:ln>
          <a:effectLst/>
        </p:spPr>
      </p:pic>
      <p:sp>
        <p:nvSpPr>
          <p:cNvPr id="10" name="TextBox 2">
            <a:extLst>
              <a:ext uri="{FF2B5EF4-FFF2-40B4-BE49-F238E27FC236}">
                <a16:creationId xmlns:a16="http://schemas.microsoft.com/office/drawing/2014/main" id="{0021EBA7-FAE3-FF4A-A451-258276F9F3D7}"/>
              </a:ext>
            </a:extLst>
          </p:cNvPr>
          <p:cNvSpPr txBox="1"/>
          <p:nvPr userDrawn="1"/>
        </p:nvSpPr>
        <p:spPr>
          <a:xfrm>
            <a:off x="8474645" y="6468770"/>
            <a:ext cx="3603206" cy="261354"/>
          </a:xfrm>
          <a:prstGeom prst="rect">
            <a:avLst/>
          </a:prstGeom>
          <a:noFill/>
        </p:spPr>
        <p:txBody>
          <a:bodyPr wrap="square" rtlCol="0">
            <a:spAutoFit/>
          </a:bodyPr>
          <a:lstStyle/>
          <a:p>
            <a:pPr algn="r">
              <a:lnSpc>
                <a:spcPct val="120000"/>
              </a:lnSpc>
              <a:spcBef>
                <a:spcPct val="20000"/>
              </a:spcBef>
              <a:buClr>
                <a:srgbClr val="1D1D1A"/>
              </a:buClr>
              <a:buSzPct val="50000"/>
              <a:buFont typeface="Wingdings" pitchFamily="2" charset="2"/>
              <a:buNone/>
            </a:pPr>
            <a:r>
              <a:rPr lang="en-US" altLang="zh-CN" sz="1000" dirty="0">
                <a:solidFill>
                  <a:srgbClr val="374154"/>
                </a:solidFill>
                <a:latin typeface="Gill Sans MT" panose="020B0502020104020203" pitchFamily="34" charset="0"/>
                <a:ea typeface="+mj-ea"/>
                <a:cs typeface="Futura Medium" panose="020B0602020204020303" pitchFamily="34" charset="-79"/>
              </a:rPr>
              <a:t>GitHub</a:t>
            </a:r>
            <a:r>
              <a:rPr lang="zh-CN" altLang="en-US" sz="1000" dirty="0">
                <a:solidFill>
                  <a:srgbClr val="374154"/>
                </a:solidFill>
                <a:latin typeface="Gill Sans MT" panose="020B0502020104020203" pitchFamily="34" charset="0"/>
                <a:ea typeface="+mj-ea"/>
                <a:cs typeface="Futura Medium" panose="020B0602020204020303" pitchFamily="34" charset="-79"/>
              </a:rPr>
              <a:t> </a:t>
            </a:r>
            <a:r>
              <a:rPr lang="en-US" altLang="zh-CN" sz="1000" dirty="0">
                <a:solidFill>
                  <a:srgbClr val="C7000B"/>
                </a:solidFill>
                <a:latin typeface="Gill Sans MT" panose="020B0502020104020203" pitchFamily="34" charset="0"/>
                <a:ea typeface="+mj-ea"/>
                <a:cs typeface="Futura Medium" panose="020B0602020204020303" pitchFamily="34" charset="-79"/>
                <a:hlinkClick r:id="rId12">
                  <a:extLst>
                    <a:ext uri="{A12FA001-AC4F-418D-AE19-62706E023703}">
                      <ahyp:hlinkClr xmlns:ahyp="http://schemas.microsoft.com/office/drawing/2018/hyperlinkcolor" val="tx"/>
                    </a:ext>
                  </a:extLst>
                </a:hlinkClick>
              </a:rPr>
              <a:t>github.</a:t>
            </a:r>
            <a:r>
              <a:rPr lang="en-US" altLang="zh-CN" sz="1000" dirty="0">
                <a:solidFill>
                  <a:srgbClr val="C00000"/>
                </a:solidFill>
                <a:latin typeface="Gill Sans MT" panose="020B0502020104020203" pitchFamily="34" charset="0"/>
                <a:ea typeface="+mj-ea"/>
                <a:cs typeface="Futura Medium" panose="020B0602020204020303" pitchFamily="34" charset="-79"/>
                <a:hlinkClick r:id="rId12">
                  <a:extLst>
                    <a:ext uri="{A12FA001-AC4F-418D-AE19-62706E023703}">
                      <ahyp:hlinkClr xmlns:ahyp="http://schemas.microsoft.com/office/drawing/2018/hyperlinkcolor" val="tx"/>
                    </a:ext>
                  </a:extLst>
                </a:hlinkClick>
              </a:rPr>
              <a:t>com/chenzomi12/DeepLearningSystem</a:t>
            </a:r>
            <a:endParaRPr lang="en-US" sz="1000" dirty="0">
              <a:solidFill>
                <a:srgbClr val="C00000"/>
              </a:solidFill>
              <a:latin typeface="Gill Sans MT" panose="020B0502020104020203" pitchFamily="34" charset="0"/>
              <a:ea typeface="+mj-ea"/>
              <a:cs typeface="Futura Medium" panose="020B0602020204020303" pitchFamily="34" charset="-79"/>
            </a:endParaRPr>
          </a:p>
        </p:txBody>
      </p:sp>
      <p:sp>
        <p:nvSpPr>
          <p:cNvPr id="11" name="Rectangle 15">
            <a:extLst>
              <a:ext uri="{FF2B5EF4-FFF2-40B4-BE49-F238E27FC236}">
                <a16:creationId xmlns:a16="http://schemas.microsoft.com/office/drawing/2014/main" id="{2B527018-A8C0-2549-A68F-07BA1E998618}"/>
              </a:ext>
            </a:extLst>
          </p:cNvPr>
          <p:cNvSpPr>
            <a:spLocks noChangeArrowheads="1"/>
          </p:cNvSpPr>
          <p:nvPr userDrawn="1"/>
        </p:nvSpPr>
        <p:spPr bwMode="auto">
          <a:xfrm>
            <a:off x="-2432001" y="77681"/>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2" name="组合 11">
            <a:extLst>
              <a:ext uri="{FF2B5EF4-FFF2-40B4-BE49-F238E27FC236}">
                <a16:creationId xmlns:a16="http://schemas.microsoft.com/office/drawing/2014/main" id="{E6C2E1D7-5E39-AB4F-9CBA-46A0ADF0768E}"/>
              </a:ext>
            </a:extLst>
          </p:cNvPr>
          <p:cNvGrpSpPr/>
          <p:nvPr userDrawn="1"/>
        </p:nvGrpSpPr>
        <p:grpSpPr>
          <a:xfrm>
            <a:off x="12590924" y="3356218"/>
            <a:ext cx="1214711" cy="3499198"/>
            <a:chOff x="12438524" y="3358802"/>
            <a:chExt cx="1214711" cy="3499198"/>
          </a:xfrm>
        </p:grpSpPr>
        <p:sp>
          <p:nvSpPr>
            <p:cNvPr id="13" name="矩形 12">
              <a:extLst>
                <a:ext uri="{FF2B5EF4-FFF2-40B4-BE49-F238E27FC236}">
                  <a16:creationId xmlns:a16="http://schemas.microsoft.com/office/drawing/2014/main" id="{6F1C80BB-D03E-114E-9AE3-8A8609E07672}"/>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4" name="Group 18">
              <a:extLst>
                <a:ext uri="{FF2B5EF4-FFF2-40B4-BE49-F238E27FC236}">
                  <a16:creationId xmlns:a16="http://schemas.microsoft.com/office/drawing/2014/main" id="{2F0883A7-BCE1-2342-91EE-B3A807B5EE35}"/>
                </a:ext>
              </a:extLst>
            </p:cNvPr>
            <p:cNvGrpSpPr>
              <a:grpSpLocks/>
            </p:cNvGrpSpPr>
            <p:nvPr/>
          </p:nvGrpSpPr>
          <p:grpSpPr bwMode="auto">
            <a:xfrm>
              <a:off x="12552504" y="3727418"/>
              <a:ext cx="986752" cy="182532"/>
              <a:chOff x="5893" y="2387"/>
              <a:chExt cx="466" cy="115"/>
            </a:xfrm>
          </p:grpSpPr>
          <p:sp>
            <p:nvSpPr>
              <p:cNvPr id="75" name="Rectangle 19">
                <a:extLst>
                  <a:ext uri="{FF2B5EF4-FFF2-40B4-BE49-F238E27FC236}">
                    <a16:creationId xmlns:a16="http://schemas.microsoft.com/office/drawing/2014/main" id="{69E12922-9CE0-8144-94EA-24B51ED17EFA}"/>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6" name="Rectangle 20">
                <a:extLst>
                  <a:ext uri="{FF2B5EF4-FFF2-40B4-BE49-F238E27FC236}">
                    <a16:creationId xmlns:a16="http://schemas.microsoft.com/office/drawing/2014/main" id="{0F94F024-0AF6-FC47-8DFC-F35CD6931E9D}"/>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7" name="Rectangle 21">
                <a:extLst>
                  <a:ext uri="{FF2B5EF4-FFF2-40B4-BE49-F238E27FC236}">
                    <a16:creationId xmlns:a16="http://schemas.microsoft.com/office/drawing/2014/main" id="{6DB1F3D1-02FB-D34F-A2B5-3688CF5FB861}"/>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8" name="Rectangle 22">
                <a:extLst>
                  <a:ext uri="{FF2B5EF4-FFF2-40B4-BE49-F238E27FC236}">
                    <a16:creationId xmlns:a16="http://schemas.microsoft.com/office/drawing/2014/main" id="{F78FB0B0-0E5C-954F-8BC1-1A273BD1E9D1}"/>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23">
              <a:extLst>
                <a:ext uri="{FF2B5EF4-FFF2-40B4-BE49-F238E27FC236}">
                  <a16:creationId xmlns:a16="http://schemas.microsoft.com/office/drawing/2014/main" id="{04B50A98-6A94-6845-B2AF-0E608B122E53}"/>
                </a:ext>
              </a:extLst>
            </p:cNvPr>
            <p:cNvGrpSpPr>
              <a:grpSpLocks/>
            </p:cNvGrpSpPr>
            <p:nvPr/>
          </p:nvGrpSpPr>
          <p:grpSpPr bwMode="auto">
            <a:xfrm>
              <a:off x="12552504" y="3943282"/>
              <a:ext cx="986752" cy="182532"/>
              <a:chOff x="5893" y="2523"/>
              <a:chExt cx="466" cy="115"/>
            </a:xfrm>
          </p:grpSpPr>
          <p:sp>
            <p:nvSpPr>
              <p:cNvPr id="71" name="Rectangle 24">
                <a:extLst>
                  <a:ext uri="{FF2B5EF4-FFF2-40B4-BE49-F238E27FC236}">
                    <a16:creationId xmlns:a16="http://schemas.microsoft.com/office/drawing/2014/main" id="{BCE565D0-22C1-2E47-ADDF-A42AB04FB624}"/>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2" name="Rectangle 25">
                <a:extLst>
                  <a:ext uri="{FF2B5EF4-FFF2-40B4-BE49-F238E27FC236}">
                    <a16:creationId xmlns:a16="http://schemas.microsoft.com/office/drawing/2014/main" id="{7031360E-60D8-3748-820B-120AFA81DD5C}"/>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6">
                <a:extLst>
                  <a:ext uri="{FF2B5EF4-FFF2-40B4-BE49-F238E27FC236}">
                    <a16:creationId xmlns:a16="http://schemas.microsoft.com/office/drawing/2014/main" id="{5E103C08-5827-934C-9FE6-DE811B5CBA98}"/>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7">
                <a:extLst>
                  <a:ext uri="{FF2B5EF4-FFF2-40B4-BE49-F238E27FC236}">
                    <a16:creationId xmlns:a16="http://schemas.microsoft.com/office/drawing/2014/main" id="{51B2DE11-DBCC-F442-A2A8-08E9F5E752AC}"/>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28">
              <a:extLst>
                <a:ext uri="{FF2B5EF4-FFF2-40B4-BE49-F238E27FC236}">
                  <a16:creationId xmlns:a16="http://schemas.microsoft.com/office/drawing/2014/main" id="{BA4F0379-6F0F-1648-B5CB-024104F1D90F}"/>
                </a:ext>
              </a:extLst>
            </p:cNvPr>
            <p:cNvGrpSpPr>
              <a:grpSpLocks/>
            </p:cNvGrpSpPr>
            <p:nvPr/>
          </p:nvGrpSpPr>
          <p:grpSpPr bwMode="auto">
            <a:xfrm>
              <a:off x="12552504" y="4159146"/>
              <a:ext cx="986752" cy="182532"/>
              <a:chOff x="5893" y="2659"/>
              <a:chExt cx="466" cy="115"/>
            </a:xfrm>
          </p:grpSpPr>
          <p:sp>
            <p:nvSpPr>
              <p:cNvPr id="67" name="Rectangle 29">
                <a:extLst>
                  <a:ext uri="{FF2B5EF4-FFF2-40B4-BE49-F238E27FC236}">
                    <a16:creationId xmlns:a16="http://schemas.microsoft.com/office/drawing/2014/main" id="{52A1B2A2-CFB4-474D-98D0-AB031967571A}"/>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8" name="Rectangle 30">
                <a:extLst>
                  <a:ext uri="{FF2B5EF4-FFF2-40B4-BE49-F238E27FC236}">
                    <a16:creationId xmlns:a16="http://schemas.microsoft.com/office/drawing/2014/main" id="{3811321C-E020-4C46-80FA-B6E6B3D232A3}"/>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31">
                <a:extLst>
                  <a:ext uri="{FF2B5EF4-FFF2-40B4-BE49-F238E27FC236}">
                    <a16:creationId xmlns:a16="http://schemas.microsoft.com/office/drawing/2014/main" id="{42CE6974-5699-B64E-8748-C7AA8B59A661}"/>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32">
                <a:extLst>
                  <a:ext uri="{FF2B5EF4-FFF2-40B4-BE49-F238E27FC236}">
                    <a16:creationId xmlns:a16="http://schemas.microsoft.com/office/drawing/2014/main" id="{CCDD0EC8-DEF3-D74F-A0CE-471C31C18552}"/>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33">
              <a:extLst>
                <a:ext uri="{FF2B5EF4-FFF2-40B4-BE49-F238E27FC236}">
                  <a16:creationId xmlns:a16="http://schemas.microsoft.com/office/drawing/2014/main" id="{86D01087-413E-624D-80E9-CFAFB3275F0F}"/>
                </a:ext>
              </a:extLst>
            </p:cNvPr>
            <p:cNvGrpSpPr>
              <a:grpSpLocks/>
            </p:cNvGrpSpPr>
            <p:nvPr/>
          </p:nvGrpSpPr>
          <p:grpSpPr bwMode="auto">
            <a:xfrm>
              <a:off x="12552504" y="3511551"/>
              <a:ext cx="986752" cy="188882"/>
              <a:chOff x="5893" y="2251"/>
              <a:chExt cx="466" cy="119"/>
            </a:xfrm>
          </p:grpSpPr>
          <p:sp>
            <p:nvSpPr>
              <p:cNvPr id="63" name="Rectangle 34">
                <a:extLst>
                  <a:ext uri="{FF2B5EF4-FFF2-40B4-BE49-F238E27FC236}">
                    <a16:creationId xmlns:a16="http://schemas.microsoft.com/office/drawing/2014/main" id="{752C8B9C-9D84-5845-BD1F-44013C8C647A}"/>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4" name="Rectangle 35">
                <a:extLst>
                  <a:ext uri="{FF2B5EF4-FFF2-40B4-BE49-F238E27FC236}">
                    <a16:creationId xmlns:a16="http://schemas.microsoft.com/office/drawing/2014/main" id="{4EB35639-3259-C847-8C55-4E4D266ABB48}"/>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6">
                <a:extLst>
                  <a:ext uri="{FF2B5EF4-FFF2-40B4-BE49-F238E27FC236}">
                    <a16:creationId xmlns:a16="http://schemas.microsoft.com/office/drawing/2014/main" id="{A11EF571-49DB-8249-99C5-89BC145C8999}"/>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7">
                <a:extLst>
                  <a:ext uri="{FF2B5EF4-FFF2-40B4-BE49-F238E27FC236}">
                    <a16:creationId xmlns:a16="http://schemas.microsoft.com/office/drawing/2014/main" id="{3E8B53FC-E145-3F43-AFF8-EB48BC38C45E}"/>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38">
              <a:extLst>
                <a:ext uri="{FF2B5EF4-FFF2-40B4-BE49-F238E27FC236}">
                  <a16:creationId xmlns:a16="http://schemas.microsoft.com/office/drawing/2014/main" id="{E83DBCC2-696B-AD41-A7AF-7192CD834A84}"/>
                </a:ext>
              </a:extLst>
            </p:cNvPr>
            <p:cNvGrpSpPr>
              <a:grpSpLocks/>
            </p:cNvGrpSpPr>
            <p:nvPr/>
          </p:nvGrpSpPr>
          <p:grpSpPr bwMode="auto">
            <a:xfrm>
              <a:off x="12552504" y="4519449"/>
              <a:ext cx="986752" cy="182532"/>
              <a:chOff x="5893" y="2886"/>
              <a:chExt cx="466" cy="115"/>
            </a:xfrm>
          </p:grpSpPr>
          <p:sp>
            <p:nvSpPr>
              <p:cNvPr id="59" name="Rectangle 39">
                <a:extLst>
                  <a:ext uri="{FF2B5EF4-FFF2-40B4-BE49-F238E27FC236}">
                    <a16:creationId xmlns:a16="http://schemas.microsoft.com/office/drawing/2014/main" id="{6A0F83C8-66F9-C646-AA29-C7361B3002D4}"/>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0" name="Rectangle 40">
                <a:extLst>
                  <a:ext uri="{FF2B5EF4-FFF2-40B4-BE49-F238E27FC236}">
                    <a16:creationId xmlns:a16="http://schemas.microsoft.com/office/drawing/2014/main" id="{E6045887-7F8F-F440-87E6-90112BBCABFA}"/>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41">
                <a:extLst>
                  <a:ext uri="{FF2B5EF4-FFF2-40B4-BE49-F238E27FC236}">
                    <a16:creationId xmlns:a16="http://schemas.microsoft.com/office/drawing/2014/main" id="{FADBF25C-CD8A-344D-A2B6-9F694BE521B2}"/>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42">
                <a:extLst>
                  <a:ext uri="{FF2B5EF4-FFF2-40B4-BE49-F238E27FC236}">
                    <a16:creationId xmlns:a16="http://schemas.microsoft.com/office/drawing/2014/main" id="{5756FACE-B85A-BE48-89D3-72CDE423EA7C}"/>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43">
              <a:extLst>
                <a:ext uri="{FF2B5EF4-FFF2-40B4-BE49-F238E27FC236}">
                  <a16:creationId xmlns:a16="http://schemas.microsoft.com/office/drawing/2014/main" id="{6E6546FA-A3AE-1445-B5F3-D3FDF9B38BA6}"/>
                </a:ext>
              </a:extLst>
            </p:cNvPr>
            <p:cNvGrpSpPr>
              <a:grpSpLocks/>
            </p:cNvGrpSpPr>
            <p:nvPr/>
          </p:nvGrpSpPr>
          <p:grpSpPr bwMode="auto">
            <a:xfrm>
              <a:off x="12552504" y="4735313"/>
              <a:ext cx="986752" cy="182532"/>
              <a:chOff x="5893" y="3022"/>
              <a:chExt cx="466" cy="115"/>
            </a:xfrm>
          </p:grpSpPr>
          <p:sp>
            <p:nvSpPr>
              <p:cNvPr id="55" name="Rectangle 44">
                <a:extLst>
                  <a:ext uri="{FF2B5EF4-FFF2-40B4-BE49-F238E27FC236}">
                    <a16:creationId xmlns:a16="http://schemas.microsoft.com/office/drawing/2014/main" id="{0213551D-0E39-714A-974C-324089C1451F}"/>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6" name="Rectangle 45">
                <a:extLst>
                  <a:ext uri="{FF2B5EF4-FFF2-40B4-BE49-F238E27FC236}">
                    <a16:creationId xmlns:a16="http://schemas.microsoft.com/office/drawing/2014/main" id="{38E6BB56-0E57-4D4C-B890-D407AD370619}"/>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6">
                <a:extLst>
                  <a:ext uri="{FF2B5EF4-FFF2-40B4-BE49-F238E27FC236}">
                    <a16:creationId xmlns:a16="http://schemas.microsoft.com/office/drawing/2014/main" id="{016E85E5-8603-064F-9B53-45C9479EF179}"/>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7">
                <a:extLst>
                  <a:ext uri="{FF2B5EF4-FFF2-40B4-BE49-F238E27FC236}">
                    <a16:creationId xmlns:a16="http://schemas.microsoft.com/office/drawing/2014/main" id="{61979A07-7FC0-794E-902D-DE18D921B814}"/>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48">
              <a:extLst>
                <a:ext uri="{FF2B5EF4-FFF2-40B4-BE49-F238E27FC236}">
                  <a16:creationId xmlns:a16="http://schemas.microsoft.com/office/drawing/2014/main" id="{3F0325B4-35DD-E041-BA7F-B681242FA419}"/>
                </a:ext>
              </a:extLst>
            </p:cNvPr>
            <p:cNvGrpSpPr>
              <a:grpSpLocks/>
            </p:cNvGrpSpPr>
            <p:nvPr/>
          </p:nvGrpSpPr>
          <p:grpSpPr bwMode="auto">
            <a:xfrm>
              <a:off x="12552504" y="4951179"/>
              <a:ext cx="986752" cy="182532"/>
              <a:chOff x="5893" y="3158"/>
              <a:chExt cx="466" cy="115"/>
            </a:xfrm>
          </p:grpSpPr>
          <p:sp>
            <p:nvSpPr>
              <p:cNvPr id="51" name="Rectangle 49">
                <a:extLst>
                  <a:ext uri="{FF2B5EF4-FFF2-40B4-BE49-F238E27FC236}">
                    <a16:creationId xmlns:a16="http://schemas.microsoft.com/office/drawing/2014/main" id="{160A308A-50A9-9C4C-AF71-79017E36F095}"/>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2" name="Rectangle 50">
                <a:extLst>
                  <a:ext uri="{FF2B5EF4-FFF2-40B4-BE49-F238E27FC236}">
                    <a16:creationId xmlns:a16="http://schemas.microsoft.com/office/drawing/2014/main" id="{97497718-5961-5446-9E28-15CA3A213875}"/>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51">
                <a:extLst>
                  <a:ext uri="{FF2B5EF4-FFF2-40B4-BE49-F238E27FC236}">
                    <a16:creationId xmlns:a16="http://schemas.microsoft.com/office/drawing/2014/main" id="{8375F904-41AE-8146-8E09-C35AB795A7B7}"/>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52">
                <a:extLst>
                  <a:ext uri="{FF2B5EF4-FFF2-40B4-BE49-F238E27FC236}">
                    <a16:creationId xmlns:a16="http://schemas.microsoft.com/office/drawing/2014/main" id="{A1D3B9B0-CDE9-5244-9364-3FE76EE1F912}"/>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53">
              <a:extLst>
                <a:ext uri="{FF2B5EF4-FFF2-40B4-BE49-F238E27FC236}">
                  <a16:creationId xmlns:a16="http://schemas.microsoft.com/office/drawing/2014/main" id="{AF07594E-C433-FB4E-964B-FCB6E508F19E}"/>
                </a:ext>
              </a:extLst>
            </p:cNvPr>
            <p:cNvGrpSpPr>
              <a:grpSpLocks/>
            </p:cNvGrpSpPr>
            <p:nvPr/>
          </p:nvGrpSpPr>
          <p:grpSpPr bwMode="auto">
            <a:xfrm>
              <a:off x="12552504" y="5311482"/>
              <a:ext cx="986752" cy="182532"/>
              <a:chOff x="5893" y="3385"/>
              <a:chExt cx="466" cy="115"/>
            </a:xfrm>
          </p:grpSpPr>
          <p:sp>
            <p:nvSpPr>
              <p:cNvPr id="47" name="Rectangle 54">
                <a:extLst>
                  <a:ext uri="{FF2B5EF4-FFF2-40B4-BE49-F238E27FC236}">
                    <a16:creationId xmlns:a16="http://schemas.microsoft.com/office/drawing/2014/main" id="{472C57FE-7162-354F-8D2E-9F74E180F647}"/>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8" name="Rectangle 55">
                <a:extLst>
                  <a:ext uri="{FF2B5EF4-FFF2-40B4-BE49-F238E27FC236}">
                    <a16:creationId xmlns:a16="http://schemas.microsoft.com/office/drawing/2014/main" id="{8BB07287-2BF7-1B49-8591-59AFBCE1E15D}"/>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6">
                <a:extLst>
                  <a:ext uri="{FF2B5EF4-FFF2-40B4-BE49-F238E27FC236}">
                    <a16:creationId xmlns:a16="http://schemas.microsoft.com/office/drawing/2014/main" id="{61C593D7-BCA8-E243-A350-D473367FC045}"/>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7">
                <a:extLst>
                  <a:ext uri="{FF2B5EF4-FFF2-40B4-BE49-F238E27FC236}">
                    <a16:creationId xmlns:a16="http://schemas.microsoft.com/office/drawing/2014/main" id="{96E2ACF3-8945-A846-9A76-24E4F1DE4479}"/>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58">
              <a:extLst>
                <a:ext uri="{FF2B5EF4-FFF2-40B4-BE49-F238E27FC236}">
                  <a16:creationId xmlns:a16="http://schemas.microsoft.com/office/drawing/2014/main" id="{53F68A40-98FE-C049-8646-AF3B4B8F3F13}"/>
                </a:ext>
              </a:extLst>
            </p:cNvPr>
            <p:cNvGrpSpPr>
              <a:grpSpLocks/>
            </p:cNvGrpSpPr>
            <p:nvPr/>
          </p:nvGrpSpPr>
          <p:grpSpPr bwMode="auto">
            <a:xfrm>
              <a:off x="12552504" y="5527346"/>
              <a:ext cx="986752" cy="182532"/>
              <a:chOff x="5893" y="3521"/>
              <a:chExt cx="466" cy="115"/>
            </a:xfrm>
          </p:grpSpPr>
          <p:sp>
            <p:nvSpPr>
              <p:cNvPr id="43" name="Rectangle 59">
                <a:extLst>
                  <a:ext uri="{FF2B5EF4-FFF2-40B4-BE49-F238E27FC236}">
                    <a16:creationId xmlns:a16="http://schemas.microsoft.com/office/drawing/2014/main" id="{3BFBC783-6197-584C-9E4F-7F6798332AFF}"/>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4" name="Rectangle 60">
                <a:extLst>
                  <a:ext uri="{FF2B5EF4-FFF2-40B4-BE49-F238E27FC236}">
                    <a16:creationId xmlns:a16="http://schemas.microsoft.com/office/drawing/2014/main" id="{F328BC2C-2255-5149-9F7A-DC0F920F680C}"/>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61">
                <a:extLst>
                  <a:ext uri="{FF2B5EF4-FFF2-40B4-BE49-F238E27FC236}">
                    <a16:creationId xmlns:a16="http://schemas.microsoft.com/office/drawing/2014/main" id="{AAB98B3A-E4B0-2D42-BAB5-43D7B746DD00}"/>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62">
                <a:extLst>
                  <a:ext uri="{FF2B5EF4-FFF2-40B4-BE49-F238E27FC236}">
                    <a16:creationId xmlns:a16="http://schemas.microsoft.com/office/drawing/2014/main" id="{8D176379-BF63-7941-891A-34942201E5E7}"/>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63">
              <a:extLst>
                <a:ext uri="{FF2B5EF4-FFF2-40B4-BE49-F238E27FC236}">
                  <a16:creationId xmlns:a16="http://schemas.microsoft.com/office/drawing/2014/main" id="{13D5D356-16D2-B246-A39E-2D07E1183D70}"/>
                </a:ext>
              </a:extLst>
            </p:cNvPr>
            <p:cNvGrpSpPr>
              <a:grpSpLocks/>
            </p:cNvGrpSpPr>
            <p:nvPr/>
          </p:nvGrpSpPr>
          <p:grpSpPr bwMode="auto">
            <a:xfrm>
              <a:off x="12552504" y="5743210"/>
              <a:ext cx="986752" cy="182532"/>
              <a:chOff x="5893" y="3657"/>
              <a:chExt cx="466" cy="115"/>
            </a:xfrm>
          </p:grpSpPr>
          <p:sp>
            <p:nvSpPr>
              <p:cNvPr id="39" name="Rectangle 64">
                <a:extLst>
                  <a:ext uri="{FF2B5EF4-FFF2-40B4-BE49-F238E27FC236}">
                    <a16:creationId xmlns:a16="http://schemas.microsoft.com/office/drawing/2014/main" id="{FECA42F8-FF45-2044-BDE7-C7DC7313FF46}"/>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0" name="Rectangle 65">
                <a:extLst>
                  <a:ext uri="{FF2B5EF4-FFF2-40B4-BE49-F238E27FC236}">
                    <a16:creationId xmlns:a16="http://schemas.microsoft.com/office/drawing/2014/main" id="{876AF6DD-69F9-C045-A4F0-136C6B6FD941}"/>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6">
                <a:extLst>
                  <a:ext uri="{FF2B5EF4-FFF2-40B4-BE49-F238E27FC236}">
                    <a16:creationId xmlns:a16="http://schemas.microsoft.com/office/drawing/2014/main" id="{4F4D979B-6877-8B4F-A4FA-9E3CE00D72B4}"/>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7">
                <a:extLst>
                  <a:ext uri="{FF2B5EF4-FFF2-40B4-BE49-F238E27FC236}">
                    <a16:creationId xmlns:a16="http://schemas.microsoft.com/office/drawing/2014/main" id="{E43DD49F-0BC6-3747-A13F-DE3AA7A7B31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4" name="Group 68">
              <a:extLst>
                <a:ext uri="{FF2B5EF4-FFF2-40B4-BE49-F238E27FC236}">
                  <a16:creationId xmlns:a16="http://schemas.microsoft.com/office/drawing/2014/main" id="{BB6E2340-8FC3-9F41-90FC-E9FA72BF8FA0}"/>
                </a:ext>
              </a:extLst>
            </p:cNvPr>
            <p:cNvGrpSpPr>
              <a:grpSpLocks/>
            </p:cNvGrpSpPr>
            <p:nvPr/>
          </p:nvGrpSpPr>
          <p:grpSpPr bwMode="auto">
            <a:xfrm>
              <a:off x="12552504" y="6103513"/>
              <a:ext cx="986752" cy="182532"/>
              <a:chOff x="5893" y="3884"/>
              <a:chExt cx="466" cy="115"/>
            </a:xfrm>
          </p:grpSpPr>
          <p:sp>
            <p:nvSpPr>
              <p:cNvPr id="35" name="Rectangle 69">
                <a:extLst>
                  <a:ext uri="{FF2B5EF4-FFF2-40B4-BE49-F238E27FC236}">
                    <a16:creationId xmlns:a16="http://schemas.microsoft.com/office/drawing/2014/main" id="{F263B7C8-E521-0E45-9A58-8DDA996B85B8}"/>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6" name="Rectangle 70">
                <a:extLst>
                  <a:ext uri="{FF2B5EF4-FFF2-40B4-BE49-F238E27FC236}">
                    <a16:creationId xmlns:a16="http://schemas.microsoft.com/office/drawing/2014/main" id="{A6737B0A-F864-984A-A19F-C3EC17AAFA8E}"/>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71">
                <a:extLst>
                  <a:ext uri="{FF2B5EF4-FFF2-40B4-BE49-F238E27FC236}">
                    <a16:creationId xmlns:a16="http://schemas.microsoft.com/office/drawing/2014/main" id="{E5B9BA48-ED89-8B49-AD44-240DFC5FFF69}"/>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72">
                <a:extLst>
                  <a:ext uri="{FF2B5EF4-FFF2-40B4-BE49-F238E27FC236}">
                    <a16:creationId xmlns:a16="http://schemas.microsoft.com/office/drawing/2014/main" id="{F26C55AE-82C0-774A-882B-C78331504E77}"/>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5" name="Group 73">
              <a:extLst>
                <a:ext uri="{FF2B5EF4-FFF2-40B4-BE49-F238E27FC236}">
                  <a16:creationId xmlns:a16="http://schemas.microsoft.com/office/drawing/2014/main" id="{CCAFAE89-B656-4746-BC1E-D3C1280B5EB3}"/>
                </a:ext>
              </a:extLst>
            </p:cNvPr>
            <p:cNvGrpSpPr>
              <a:grpSpLocks/>
            </p:cNvGrpSpPr>
            <p:nvPr/>
          </p:nvGrpSpPr>
          <p:grpSpPr bwMode="auto">
            <a:xfrm>
              <a:off x="12552504" y="6328901"/>
              <a:ext cx="986752" cy="182532"/>
              <a:chOff x="5893" y="4026"/>
              <a:chExt cx="466" cy="115"/>
            </a:xfrm>
          </p:grpSpPr>
          <p:sp>
            <p:nvSpPr>
              <p:cNvPr id="31" name="Rectangle 74">
                <a:extLst>
                  <a:ext uri="{FF2B5EF4-FFF2-40B4-BE49-F238E27FC236}">
                    <a16:creationId xmlns:a16="http://schemas.microsoft.com/office/drawing/2014/main" id="{6D795F3C-0237-324F-80C3-9430CC4BF915}"/>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2" name="Rectangle 75">
                <a:extLst>
                  <a:ext uri="{FF2B5EF4-FFF2-40B4-BE49-F238E27FC236}">
                    <a16:creationId xmlns:a16="http://schemas.microsoft.com/office/drawing/2014/main" id="{9ADB2399-C60A-7A44-8C6F-E3590DEF5000}"/>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6">
                <a:extLst>
                  <a:ext uri="{FF2B5EF4-FFF2-40B4-BE49-F238E27FC236}">
                    <a16:creationId xmlns:a16="http://schemas.microsoft.com/office/drawing/2014/main" id="{912018D6-5AF7-5943-B320-8F5D8908087A}"/>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7">
                <a:extLst>
                  <a:ext uri="{FF2B5EF4-FFF2-40B4-BE49-F238E27FC236}">
                    <a16:creationId xmlns:a16="http://schemas.microsoft.com/office/drawing/2014/main" id="{6EF094BD-5040-0B4A-B88D-E7F28A84D4A2}"/>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6" name="Group 78">
              <a:extLst>
                <a:ext uri="{FF2B5EF4-FFF2-40B4-BE49-F238E27FC236}">
                  <a16:creationId xmlns:a16="http://schemas.microsoft.com/office/drawing/2014/main" id="{502C6170-7CB7-394C-BE52-E190A4301F87}"/>
                </a:ext>
              </a:extLst>
            </p:cNvPr>
            <p:cNvGrpSpPr>
              <a:grpSpLocks/>
            </p:cNvGrpSpPr>
            <p:nvPr/>
          </p:nvGrpSpPr>
          <p:grpSpPr bwMode="auto">
            <a:xfrm>
              <a:off x="12552504" y="6552703"/>
              <a:ext cx="986752" cy="182532"/>
              <a:chOff x="5893" y="4167"/>
              <a:chExt cx="466" cy="115"/>
            </a:xfrm>
          </p:grpSpPr>
          <p:sp>
            <p:nvSpPr>
              <p:cNvPr id="27" name="Rectangle 79">
                <a:extLst>
                  <a:ext uri="{FF2B5EF4-FFF2-40B4-BE49-F238E27FC236}">
                    <a16:creationId xmlns:a16="http://schemas.microsoft.com/office/drawing/2014/main" id="{47A3800C-B41D-234A-A87E-252E6E1FA0FB}"/>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8" name="Rectangle 80">
                <a:extLst>
                  <a:ext uri="{FF2B5EF4-FFF2-40B4-BE49-F238E27FC236}">
                    <a16:creationId xmlns:a16="http://schemas.microsoft.com/office/drawing/2014/main" id="{23322F17-4B9D-694B-B104-8990972D163D}"/>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81">
                <a:extLst>
                  <a:ext uri="{FF2B5EF4-FFF2-40B4-BE49-F238E27FC236}">
                    <a16:creationId xmlns:a16="http://schemas.microsoft.com/office/drawing/2014/main" id="{9797F0C5-A026-3244-A76E-D6D13AD0BE3E}"/>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82">
                <a:extLst>
                  <a:ext uri="{FF2B5EF4-FFF2-40B4-BE49-F238E27FC236}">
                    <a16:creationId xmlns:a16="http://schemas.microsoft.com/office/drawing/2014/main" id="{97DCAD35-B13D-434B-8C71-4E7F9CB050F3}"/>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9" name="Rectangle 83">
            <a:extLst>
              <a:ext uri="{FF2B5EF4-FFF2-40B4-BE49-F238E27FC236}">
                <a16:creationId xmlns:a16="http://schemas.microsoft.com/office/drawing/2014/main" id="{DC6B5320-2274-E045-B8A8-8FE53CC3B6D3}"/>
              </a:ext>
            </a:extLst>
          </p:cNvPr>
          <p:cNvSpPr>
            <a:spLocks noChangeArrowheads="1"/>
          </p:cNvSpPr>
          <p:nvPr userDrawn="1"/>
        </p:nvSpPr>
        <p:spPr bwMode="auto">
          <a:xfrm>
            <a:off x="12493155" y="1339384"/>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80" name="Rectangle 84">
            <a:extLst>
              <a:ext uri="{FF2B5EF4-FFF2-40B4-BE49-F238E27FC236}">
                <a16:creationId xmlns:a16="http://schemas.microsoft.com/office/drawing/2014/main" id="{BC896F73-AACB-B442-98B8-56AAA8850380}"/>
              </a:ext>
            </a:extLst>
          </p:cNvPr>
          <p:cNvSpPr>
            <a:spLocks noChangeArrowheads="1"/>
          </p:cNvSpPr>
          <p:nvPr userDrawn="1"/>
        </p:nvSpPr>
        <p:spPr bwMode="auto">
          <a:xfrm>
            <a:off x="12493155" y="5884"/>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4087104836"/>
      </p:ext>
    </p:extLst>
  </p:cSld>
  <p:clrMap bg1="lt1" tx1="dk1" bg2="lt2" tx2="dk2" accent1="accent1" accent2="accent2" accent3="accent3" accent4="accent4" accent5="accent5" accent6="accent6" hlink="hlink" folHlink="folHlink"/>
  <p:sldLayoutIdLst>
    <p:sldLayoutId id="2147483946" r:id="rId1"/>
    <p:sldLayoutId id="2147483970" r:id="rId2"/>
    <p:sldLayoutId id="2147483947" r:id="rId3"/>
    <p:sldLayoutId id="2147483819" r:id="rId4"/>
    <p:sldLayoutId id="2147483820" r:id="rId5"/>
    <p:sldLayoutId id="2147483892" r:id="rId6"/>
    <p:sldLayoutId id="2147483824" r:id="rId7"/>
    <p:sldLayoutId id="2147483968" r:id="rId8"/>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hdr="0" ftr="0" dt="0"/>
  <p:txStyles>
    <p:titleStyle>
      <a:lvl1pPr algn="l" defTabSz="914400" rtl="0" eaLnBrk="1" latinLnBrk="0" hangingPunct="1">
        <a:lnSpc>
          <a:spcPts val="3440"/>
        </a:lnSpc>
        <a:spcBef>
          <a:spcPct val="0"/>
        </a:spcBef>
        <a:buNone/>
        <a:defRPr sz="3200" kern="1200">
          <a:solidFill>
            <a:schemeClr val="tx1"/>
          </a:solidFill>
          <a:latin typeface="Microsoft YaHei" panose="020B0503020204020204" pitchFamily="34" charset="-122"/>
          <a:ea typeface="Microsoft YaHei" panose="020B0503020204020204" pitchFamily="34" charset="-122"/>
          <a:cs typeface="+mj-cs"/>
        </a:defRPr>
      </a:lvl1pPr>
    </p:titleStyle>
    <p:bodyStyle>
      <a:lvl1pPr marL="0" indent="0" algn="l" defTabSz="914400" rtl="0" eaLnBrk="1" latinLnBrk="0" hangingPunct="1">
        <a:lnSpc>
          <a:spcPct val="100000"/>
        </a:lnSpc>
        <a:spcBef>
          <a:spcPts val="0"/>
        </a:spcBef>
        <a:buFontTx/>
        <a:buNone/>
        <a:defRPr sz="1000" kern="1200">
          <a:solidFill>
            <a:srgbClr val="1D1D1B"/>
          </a:solidFill>
          <a:latin typeface="Arial" panose="020B0604020202020204" pitchFamily="34" charset="0"/>
          <a:ea typeface="Microsoft YaHei" panose="020B0503020204020204" pitchFamily="34" charset="-122"/>
          <a:cs typeface="Arial" panose="020B0604020202020204" pitchFamily="34" charset="0"/>
        </a:defRPr>
      </a:lvl1pPr>
      <a:lvl2pPr marL="4572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2pPr>
      <a:lvl3pPr marL="9144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3pPr>
      <a:lvl4pPr marL="13716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4pPr>
      <a:lvl5pPr marL="18288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日期占位符 3"/>
          <p:cNvSpPr>
            <a:spLocks noGrp="1"/>
          </p:cNvSpPr>
          <p:nvPr>
            <p:ph type="dt" sz="half" idx="2"/>
          </p:nvPr>
        </p:nvSpPr>
        <p:spPr>
          <a:xfrm>
            <a:off x="1365440" y="6413378"/>
            <a:ext cx="2845912" cy="366182"/>
          </a:xfrm>
          <a:prstGeom prst="rect">
            <a:avLst/>
          </a:prstGeom>
        </p:spPr>
        <p:txBody>
          <a:bodyPr vert="horz" lIns="121944" tIns="60972" rIns="121944" bIns="60972" rtlCol="0" anchor="ctr"/>
          <a:lstStyle>
            <a:lvl1pPr algn="l">
              <a:defRPr sz="1600">
                <a:solidFill>
                  <a:schemeClr val="tx1"/>
                </a:solidFill>
              </a:defRPr>
            </a:lvl1pPr>
          </a:lstStyle>
          <a:p>
            <a:fld id="{1A5B2B23-E5F0-44D7-A9FF-4B8E82156B39}" type="datetimeFigureOut">
              <a:rPr lang="zh-CN" altLang="en-US" smtClean="0">
                <a:solidFill>
                  <a:prstClr val="black"/>
                </a:solidFill>
              </a:rPr>
              <a:pPr/>
              <a:t>2024/3/22</a:t>
            </a:fld>
            <a:endParaRPr lang="zh-CN" altLang="en-US" dirty="0">
              <a:solidFill>
                <a:prstClr val="black"/>
              </a:solidFill>
            </a:endParaRPr>
          </a:p>
        </p:txBody>
      </p:sp>
      <p:sp>
        <p:nvSpPr>
          <p:cNvPr id="10" name="Rectangle 86"/>
          <p:cNvSpPr>
            <a:spLocks noChangeArrowheads="1"/>
          </p:cNvSpPr>
          <p:nvPr userDrawn="1"/>
        </p:nvSpPr>
        <p:spPr bwMode="auto">
          <a:xfrm>
            <a:off x="9514255" y="6459235"/>
            <a:ext cx="328322" cy="285032"/>
          </a:xfrm>
          <a:prstGeom prst="rect">
            <a:avLst/>
          </a:prstGeom>
          <a:noFill/>
          <a:ln w="9525">
            <a:noFill/>
            <a:miter lim="800000"/>
            <a:headEnd/>
            <a:tailEnd/>
          </a:ln>
          <a:effectLst/>
        </p:spPr>
        <p:txBody>
          <a:bodyPr lIns="0" tIns="0" rIns="0" bIns="0" anchor="ctr"/>
          <a:lstStyle/>
          <a:p>
            <a:pPr algn="ctr" defTabSz="987914" eaLnBrk="0" hangingPunct="0">
              <a:lnSpc>
                <a:spcPct val="85000"/>
              </a:lnSpc>
            </a:pPr>
            <a:fld id="{E68EC476-442B-4BB7-9603-F1440C241F3D}" type="slidenum">
              <a:rPr lang="de-DE" sz="900" smtClean="0">
                <a:solidFill>
                  <a:prstClr val="white">
                    <a:lumMod val="50000"/>
                  </a:prstClr>
                </a:solidFill>
                <a:ea typeface="MS PGothic" pitchFamily="34" charset="-128"/>
                <a:cs typeface="Arial" panose="020B0604020202020204" pitchFamily="34" charset="0"/>
              </a:rPr>
              <a:pPr algn="ctr" defTabSz="987914" eaLnBrk="0" hangingPunct="0">
                <a:lnSpc>
                  <a:spcPct val="85000"/>
                </a:lnSpc>
              </a:pPr>
              <a:t>‹#›</a:t>
            </a:fld>
            <a:endParaRPr lang="en-GB" sz="900" dirty="0">
              <a:solidFill>
                <a:prstClr val="white">
                  <a:lumMod val="50000"/>
                </a:prstClr>
              </a:solidFill>
              <a:ea typeface="MS PGothic" pitchFamily="34" charset="-128"/>
              <a:cs typeface="Arial" panose="020B0604020202020204" pitchFamily="34" charset="0"/>
            </a:endParaRPr>
          </a:p>
        </p:txBody>
      </p:sp>
      <p:sp>
        <p:nvSpPr>
          <p:cNvPr id="7" name="TextBox 2">
            <a:extLst>
              <a:ext uri="{FF2B5EF4-FFF2-40B4-BE49-F238E27FC236}">
                <a16:creationId xmlns:a16="http://schemas.microsoft.com/office/drawing/2014/main" id="{4516A7C5-B605-6B44-A7BE-28ADB9219092}"/>
              </a:ext>
            </a:extLst>
          </p:cNvPr>
          <p:cNvSpPr txBox="1"/>
          <p:nvPr userDrawn="1"/>
        </p:nvSpPr>
        <p:spPr>
          <a:xfrm>
            <a:off x="553765" y="6454018"/>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2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endParaRPr>
          </a:p>
        </p:txBody>
      </p:sp>
      <p:pic>
        <p:nvPicPr>
          <p:cNvPr id="8" name="图片 7">
            <a:extLst>
              <a:ext uri="{FF2B5EF4-FFF2-40B4-BE49-F238E27FC236}">
                <a16:creationId xmlns:a16="http://schemas.microsoft.com/office/drawing/2014/main" id="{295495ED-F2F9-A345-AD2E-98BB16884A21}"/>
              </a:ext>
            </a:extLst>
          </p:cNvPr>
          <p:cNvPicPr>
            <a:picLocks noChangeAspect="1"/>
          </p:cNvPicPr>
          <p:nvPr userDrawn="1"/>
        </p:nvPicPr>
        <p:blipFill>
          <a:blip r:embed="rId8" cstate="print">
            <a:alphaModFix amt="70000"/>
            <a:extLst>
              <a:ext uri="{28A0092B-C50C-407E-A947-70E740481C1C}">
                <a14:useLocalDpi xmlns:a14="http://schemas.microsoft.com/office/drawing/2010/main"/>
              </a:ext>
            </a:extLst>
          </a:blip>
          <a:stretch>
            <a:fillRect/>
          </a:stretch>
        </p:blipFill>
        <p:spPr>
          <a:xfrm>
            <a:off x="337741" y="6529751"/>
            <a:ext cx="144000" cy="144000"/>
          </a:xfrm>
          <a:prstGeom prst="ellipse">
            <a:avLst/>
          </a:prstGeom>
          <a:ln w="12700" cap="rnd">
            <a:solidFill>
              <a:schemeClr val="bg1"/>
            </a:solidFill>
            <a:prstDash val="solid"/>
          </a:ln>
          <a:effectLst/>
        </p:spPr>
      </p:pic>
      <p:sp>
        <p:nvSpPr>
          <p:cNvPr id="9" name="副标题 2">
            <a:extLst>
              <a:ext uri="{FF2B5EF4-FFF2-40B4-BE49-F238E27FC236}">
                <a16:creationId xmlns:a16="http://schemas.microsoft.com/office/drawing/2014/main" id="{9B5DC586-B9B6-944A-9389-8211B4B1FD1F}"/>
              </a:ext>
            </a:extLst>
          </p:cNvPr>
          <p:cNvSpPr txBox="1">
            <a:spLocks/>
          </p:cNvSpPr>
          <p:nvPr userDrawn="1"/>
        </p:nvSpPr>
        <p:spPr bwMode="auto">
          <a:xfrm>
            <a:off x="9817349" y="6460188"/>
            <a:ext cx="2250191" cy="261354"/>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l">
              <a:buFontTx/>
              <a:buNone/>
              <a:defRPr/>
            </a:pP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Course</a:t>
            </a:r>
            <a:r>
              <a:rPr lang="zh-CN" altLang="en-US"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 </a:t>
            </a: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hlinkClick r:id="rId9">
                  <a:extLst>
                    <a:ext uri="{A12FA001-AC4F-418D-AE19-62706E023703}">
                      <ahyp:hlinkClr xmlns:ahyp="http://schemas.microsoft.com/office/drawing/2018/hyperlinkcolor" val="tx"/>
                    </a:ext>
                  </a:extLst>
                </a:hlinkClick>
              </a:rPr>
              <a:t>https://chenzomi12.github.io/</a:t>
            </a:r>
            <a:endPar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endParaRPr>
          </a:p>
        </p:txBody>
      </p:sp>
      <p:sp>
        <p:nvSpPr>
          <p:cNvPr id="11" name="Rectangle 15">
            <a:extLst>
              <a:ext uri="{FF2B5EF4-FFF2-40B4-BE49-F238E27FC236}">
                <a16:creationId xmlns:a16="http://schemas.microsoft.com/office/drawing/2014/main" id="{5BBC3D22-C8BD-6E40-9853-81A509B6306E}"/>
              </a:ext>
            </a:extLst>
          </p:cNvPr>
          <p:cNvSpPr>
            <a:spLocks noChangeArrowheads="1"/>
          </p:cNvSpPr>
          <p:nvPr userDrawn="1"/>
        </p:nvSpPr>
        <p:spPr bwMode="auto">
          <a:xfrm>
            <a:off x="-2432001" y="77681"/>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2" name="组合 11">
            <a:extLst>
              <a:ext uri="{FF2B5EF4-FFF2-40B4-BE49-F238E27FC236}">
                <a16:creationId xmlns:a16="http://schemas.microsoft.com/office/drawing/2014/main" id="{435D8D64-3517-884F-A63A-6B170EC85CBD}"/>
              </a:ext>
            </a:extLst>
          </p:cNvPr>
          <p:cNvGrpSpPr/>
          <p:nvPr userDrawn="1"/>
        </p:nvGrpSpPr>
        <p:grpSpPr>
          <a:xfrm>
            <a:off x="12590924" y="3356218"/>
            <a:ext cx="1214711" cy="3499198"/>
            <a:chOff x="12438524" y="3358802"/>
            <a:chExt cx="1214711" cy="3499198"/>
          </a:xfrm>
        </p:grpSpPr>
        <p:sp>
          <p:nvSpPr>
            <p:cNvPr id="13" name="矩形 12">
              <a:extLst>
                <a:ext uri="{FF2B5EF4-FFF2-40B4-BE49-F238E27FC236}">
                  <a16:creationId xmlns:a16="http://schemas.microsoft.com/office/drawing/2014/main" id="{468E3478-8E25-0C41-BD64-C4CBF7CC9FC7}"/>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4" name="Group 18">
              <a:extLst>
                <a:ext uri="{FF2B5EF4-FFF2-40B4-BE49-F238E27FC236}">
                  <a16:creationId xmlns:a16="http://schemas.microsoft.com/office/drawing/2014/main" id="{99A42DA1-5B3C-B74E-A538-0FE12DEAAE24}"/>
                </a:ext>
              </a:extLst>
            </p:cNvPr>
            <p:cNvGrpSpPr>
              <a:grpSpLocks/>
            </p:cNvGrpSpPr>
            <p:nvPr/>
          </p:nvGrpSpPr>
          <p:grpSpPr bwMode="auto">
            <a:xfrm>
              <a:off x="12552504" y="3727418"/>
              <a:ext cx="986752" cy="182532"/>
              <a:chOff x="5893" y="2387"/>
              <a:chExt cx="466" cy="115"/>
            </a:xfrm>
          </p:grpSpPr>
          <p:sp>
            <p:nvSpPr>
              <p:cNvPr id="75" name="Rectangle 19">
                <a:extLst>
                  <a:ext uri="{FF2B5EF4-FFF2-40B4-BE49-F238E27FC236}">
                    <a16:creationId xmlns:a16="http://schemas.microsoft.com/office/drawing/2014/main" id="{EAC6B2B5-38BF-D042-A46B-CDC1AC508FA7}"/>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6" name="Rectangle 20">
                <a:extLst>
                  <a:ext uri="{FF2B5EF4-FFF2-40B4-BE49-F238E27FC236}">
                    <a16:creationId xmlns:a16="http://schemas.microsoft.com/office/drawing/2014/main" id="{F9D1E726-1474-2649-B299-B3482A2F1F23}"/>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7" name="Rectangle 21">
                <a:extLst>
                  <a:ext uri="{FF2B5EF4-FFF2-40B4-BE49-F238E27FC236}">
                    <a16:creationId xmlns:a16="http://schemas.microsoft.com/office/drawing/2014/main" id="{637D7899-2375-9A40-AE33-ADF2A4725741}"/>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8" name="Rectangle 22">
                <a:extLst>
                  <a:ext uri="{FF2B5EF4-FFF2-40B4-BE49-F238E27FC236}">
                    <a16:creationId xmlns:a16="http://schemas.microsoft.com/office/drawing/2014/main" id="{5CF63C11-61F8-AD4E-BA74-564C0CB428E5}"/>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23">
              <a:extLst>
                <a:ext uri="{FF2B5EF4-FFF2-40B4-BE49-F238E27FC236}">
                  <a16:creationId xmlns:a16="http://schemas.microsoft.com/office/drawing/2014/main" id="{6C44727B-F11C-CF4F-9470-4376C255CC5C}"/>
                </a:ext>
              </a:extLst>
            </p:cNvPr>
            <p:cNvGrpSpPr>
              <a:grpSpLocks/>
            </p:cNvGrpSpPr>
            <p:nvPr/>
          </p:nvGrpSpPr>
          <p:grpSpPr bwMode="auto">
            <a:xfrm>
              <a:off x="12552504" y="3943282"/>
              <a:ext cx="986752" cy="182532"/>
              <a:chOff x="5893" y="2523"/>
              <a:chExt cx="466" cy="115"/>
            </a:xfrm>
          </p:grpSpPr>
          <p:sp>
            <p:nvSpPr>
              <p:cNvPr id="71" name="Rectangle 24">
                <a:extLst>
                  <a:ext uri="{FF2B5EF4-FFF2-40B4-BE49-F238E27FC236}">
                    <a16:creationId xmlns:a16="http://schemas.microsoft.com/office/drawing/2014/main" id="{87D9D541-DBBF-204B-99C2-317D2560BCA3}"/>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2" name="Rectangle 25">
                <a:extLst>
                  <a:ext uri="{FF2B5EF4-FFF2-40B4-BE49-F238E27FC236}">
                    <a16:creationId xmlns:a16="http://schemas.microsoft.com/office/drawing/2014/main" id="{7255439D-C16A-584B-8A71-64DEC7A13A77}"/>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6">
                <a:extLst>
                  <a:ext uri="{FF2B5EF4-FFF2-40B4-BE49-F238E27FC236}">
                    <a16:creationId xmlns:a16="http://schemas.microsoft.com/office/drawing/2014/main" id="{851D12BE-779D-2248-A49C-B2A3E190C1B4}"/>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7">
                <a:extLst>
                  <a:ext uri="{FF2B5EF4-FFF2-40B4-BE49-F238E27FC236}">
                    <a16:creationId xmlns:a16="http://schemas.microsoft.com/office/drawing/2014/main" id="{E3E05B9C-6535-1145-A5FB-362B2D3C5987}"/>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28">
              <a:extLst>
                <a:ext uri="{FF2B5EF4-FFF2-40B4-BE49-F238E27FC236}">
                  <a16:creationId xmlns:a16="http://schemas.microsoft.com/office/drawing/2014/main" id="{40AB3C45-D453-8445-A666-F4AB773FD2B7}"/>
                </a:ext>
              </a:extLst>
            </p:cNvPr>
            <p:cNvGrpSpPr>
              <a:grpSpLocks/>
            </p:cNvGrpSpPr>
            <p:nvPr/>
          </p:nvGrpSpPr>
          <p:grpSpPr bwMode="auto">
            <a:xfrm>
              <a:off x="12552504" y="4159146"/>
              <a:ext cx="986752" cy="182532"/>
              <a:chOff x="5893" y="2659"/>
              <a:chExt cx="466" cy="115"/>
            </a:xfrm>
          </p:grpSpPr>
          <p:sp>
            <p:nvSpPr>
              <p:cNvPr id="67" name="Rectangle 29">
                <a:extLst>
                  <a:ext uri="{FF2B5EF4-FFF2-40B4-BE49-F238E27FC236}">
                    <a16:creationId xmlns:a16="http://schemas.microsoft.com/office/drawing/2014/main" id="{2BE8D4FD-647F-484A-BB3D-3A53BE127C2D}"/>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8" name="Rectangle 30">
                <a:extLst>
                  <a:ext uri="{FF2B5EF4-FFF2-40B4-BE49-F238E27FC236}">
                    <a16:creationId xmlns:a16="http://schemas.microsoft.com/office/drawing/2014/main" id="{98D950A1-D582-7D40-ACAD-024FDCD176F9}"/>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31">
                <a:extLst>
                  <a:ext uri="{FF2B5EF4-FFF2-40B4-BE49-F238E27FC236}">
                    <a16:creationId xmlns:a16="http://schemas.microsoft.com/office/drawing/2014/main" id="{477D579F-3EEC-D94E-9BE8-2749901AD7B1}"/>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32">
                <a:extLst>
                  <a:ext uri="{FF2B5EF4-FFF2-40B4-BE49-F238E27FC236}">
                    <a16:creationId xmlns:a16="http://schemas.microsoft.com/office/drawing/2014/main" id="{E9024426-6600-B444-9917-C935F8151D6D}"/>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33">
              <a:extLst>
                <a:ext uri="{FF2B5EF4-FFF2-40B4-BE49-F238E27FC236}">
                  <a16:creationId xmlns:a16="http://schemas.microsoft.com/office/drawing/2014/main" id="{6DDF88EC-F185-FC48-9C8B-64D35611CA82}"/>
                </a:ext>
              </a:extLst>
            </p:cNvPr>
            <p:cNvGrpSpPr>
              <a:grpSpLocks/>
            </p:cNvGrpSpPr>
            <p:nvPr/>
          </p:nvGrpSpPr>
          <p:grpSpPr bwMode="auto">
            <a:xfrm>
              <a:off x="12552504" y="3511551"/>
              <a:ext cx="986752" cy="188882"/>
              <a:chOff x="5893" y="2251"/>
              <a:chExt cx="466" cy="119"/>
            </a:xfrm>
          </p:grpSpPr>
          <p:sp>
            <p:nvSpPr>
              <p:cNvPr id="63" name="Rectangle 34">
                <a:extLst>
                  <a:ext uri="{FF2B5EF4-FFF2-40B4-BE49-F238E27FC236}">
                    <a16:creationId xmlns:a16="http://schemas.microsoft.com/office/drawing/2014/main" id="{389678E6-E69F-CB4D-A47C-84CC217B6C13}"/>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4" name="Rectangle 35">
                <a:extLst>
                  <a:ext uri="{FF2B5EF4-FFF2-40B4-BE49-F238E27FC236}">
                    <a16:creationId xmlns:a16="http://schemas.microsoft.com/office/drawing/2014/main" id="{0643F449-48E1-7447-BAEA-1D5F093D4ED7}"/>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6">
                <a:extLst>
                  <a:ext uri="{FF2B5EF4-FFF2-40B4-BE49-F238E27FC236}">
                    <a16:creationId xmlns:a16="http://schemas.microsoft.com/office/drawing/2014/main" id="{4B468376-C520-154C-AC89-55E375AB1A8B}"/>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7">
                <a:extLst>
                  <a:ext uri="{FF2B5EF4-FFF2-40B4-BE49-F238E27FC236}">
                    <a16:creationId xmlns:a16="http://schemas.microsoft.com/office/drawing/2014/main" id="{1CB5AA30-0ADA-A349-A715-C82F12502036}"/>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38">
              <a:extLst>
                <a:ext uri="{FF2B5EF4-FFF2-40B4-BE49-F238E27FC236}">
                  <a16:creationId xmlns:a16="http://schemas.microsoft.com/office/drawing/2014/main" id="{F2485F85-A439-F243-A409-617485D046E8}"/>
                </a:ext>
              </a:extLst>
            </p:cNvPr>
            <p:cNvGrpSpPr>
              <a:grpSpLocks/>
            </p:cNvGrpSpPr>
            <p:nvPr/>
          </p:nvGrpSpPr>
          <p:grpSpPr bwMode="auto">
            <a:xfrm>
              <a:off x="12552504" y="4519449"/>
              <a:ext cx="986752" cy="182532"/>
              <a:chOff x="5893" y="2886"/>
              <a:chExt cx="466" cy="115"/>
            </a:xfrm>
          </p:grpSpPr>
          <p:sp>
            <p:nvSpPr>
              <p:cNvPr id="59" name="Rectangle 39">
                <a:extLst>
                  <a:ext uri="{FF2B5EF4-FFF2-40B4-BE49-F238E27FC236}">
                    <a16:creationId xmlns:a16="http://schemas.microsoft.com/office/drawing/2014/main" id="{4BECDF48-4AE9-F94C-882E-CE5B445C92D3}"/>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0" name="Rectangle 40">
                <a:extLst>
                  <a:ext uri="{FF2B5EF4-FFF2-40B4-BE49-F238E27FC236}">
                    <a16:creationId xmlns:a16="http://schemas.microsoft.com/office/drawing/2014/main" id="{04A87568-2F86-3C45-B686-C972508EB75D}"/>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41">
                <a:extLst>
                  <a:ext uri="{FF2B5EF4-FFF2-40B4-BE49-F238E27FC236}">
                    <a16:creationId xmlns:a16="http://schemas.microsoft.com/office/drawing/2014/main" id="{FAFABB8C-8CD0-9C41-84FA-F73A526CF5B3}"/>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42">
                <a:extLst>
                  <a:ext uri="{FF2B5EF4-FFF2-40B4-BE49-F238E27FC236}">
                    <a16:creationId xmlns:a16="http://schemas.microsoft.com/office/drawing/2014/main" id="{BFC0E70D-422D-F347-8E12-5B62F6EA7B42}"/>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43">
              <a:extLst>
                <a:ext uri="{FF2B5EF4-FFF2-40B4-BE49-F238E27FC236}">
                  <a16:creationId xmlns:a16="http://schemas.microsoft.com/office/drawing/2014/main" id="{626CB16A-C156-0A41-AE7F-15D3D11786E1}"/>
                </a:ext>
              </a:extLst>
            </p:cNvPr>
            <p:cNvGrpSpPr>
              <a:grpSpLocks/>
            </p:cNvGrpSpPr>
            <p:nvPr/>
          </p:nvGrpSpPr>
          <p:grpSpPr bwMode="auto">
            <a:xfrm>
              <a:off x="12552504" y="4735313"/>
              <a:ext cx="986752" cy="182532"/>
              <a:chOff x="5893" y="3022"/>
              <a:chExt cx="466" cy="115"/>
            </a:xfrm>
          </p:grpSpPr>
          <p:sp>
            <p:nvSpPr>
              <p:cNvPr id="55" name="Rectangle 44">
                <a:extLst>
                  <a:ext uri="{FF2B5EF4-FFF2-40B4-BE49-F238E27FC236}">
                    <a16:creationId xmlns:a16="http://schemas.microsoft.com/office/drawing/2014/main" id="{F452AD4A-D9DB-6444-A6BE-EF26185799F2}"/>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6" name="Rectangle 45">
                <a:extLst>
                  <a:ext uri="{FF2B5EF4-FFF2-40B4-BE49-F238E27FC236}">
                    <a16:creationId xmlns:a16="http://schemas.microsoft.com/office/drawing/2014/main" id="{F3770997-588A-094B-B497-0102B223270C}"/>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6">
                <a:extLst>
                  <a:ext uri="{FF2B5EF4-FFF2-40B4-BE49-F238E27FC236}">
                    <a16:creationId xmlns:a16="http://schemas.microsoft.com/office/drawing/2014/main" id="{B03F1CF5-E133-D247-A1CE-1CFCEC83E8FE}"/>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7">
                <a:extLst>
                  <a:ext uri="{FF2B5EF4-FFF2-40B4-BE49-F238E27FC236}">
                    <a16:creationId xmlns:a16="http://schemas.microsoft.com/office/drawing/2014/main" id="{60CDEEAF-577F-3C49-A82A-82596D84BE57}"/>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48">
              <a:extLst>
                <a:ext uri="{FF2B5EF4-FFF2-40B4-BE49-F238E27FC236}">
                  <a16:creationId xmlns:a16="http://schemas.microsoft.com/office/drawing/2014/main" id="{6603BD30-8AE9-7245-853C-33F5F4A0E2D7}"/>
                </a:ext>
              </a:extLst>
            </p:cNvPr>
            <p:cNvGrpSpPr>
              <a:grpSpLocks/>
            </p:cNvGrpSpPr>
            <p:nvPr/>
          </p:nvGrpSpPr>
          <p:grpSpPr bwMode="auto">
            <a:xfrm>
              <a:off x="12552504" y="4951179"/>
              <a:ext cx="986752" cy="182532"/>
              <a:chOff x="5893" y="3158"/>
              <a:chExt cx="466" cy="115"/>
            </a:xfrm>
          </p:grpSpPr>
          <p:sp>
            <p:nvSpPr>
              <p:cNvPr id="51" name="Rectangle 49">
                <a:extLst>
                  <a:ext uri="{FF2B5EF4-FFF2-40B4-BE49-F238E27FC236}">
                    <a16:creationId xmlns:a16="http://schemas.microsoft.com/office/drawing/2014/main" id="{3A0A4AC8-171B-3E49-A644-F47B5969E32F}"/>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2" name="Rectangle 50">
                <a:extLst>
                  <a:ext uri="{FF2B5EF4-FFF2-40B4-BE49-F238E27FC236}">
                    <a16:creationId xmlns:a16="http://schemas.microsoft.com/office/drawing/2014/main" id="{1B268DC4-FD2C-D141-BBA4-3BE35F658A33}"/>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51">
                <a:extLst>
                  <a:ext uri="{FF2B5EF4-FFF2-40B4-BE49-F238E27FC236}">
                    <a16:creationId xmlns:a16="http://schemas.microsoft.com/office/drawing/2014/main" id="{07980EB2-A6E5-594E-9970-70D98AD88459}"/>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52">
                <a:extLst>
                  <a:ext uri="{FF2B5EF4-FFF2-40B4-BE49-F238E27FC236}">
                    <a16:creationId xmlns:a16="http://schemas.microsoft.com/office/drawing/2014/main" id="{1BE35F9F-DB1B-2043-9520-4EF858CC6E8A}"/>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53">
              <a:extLst>
                <a:ext uri="{FF2B5EF4-FFF2-40B4-BE49-F238E27FC236}">
                  <a16:creationId xmlns:a16="http://schemas.microsoft.com/office/drawing/2014/main" id="{4823545C-798A-6542-BB3C-C0BF810FA0B6}"/>
                </a:ext>
              </a:extLst>
            </p:cNvPr>
            <p:cNvGrpSpPr>
              <a:grpSpLocks/>
            </p:cNvGrpSpPr>
            <p:nvPr/>
          </p:nvGrpSpPr>
          <p:grpSpPr bwMode="auto">
            <a:xfrm>
              <a:off x="12552504" y="5311482"/>
              <a:ext cx="986752" cy="182532"/>
              <a:chOff x="5893" y="3385"/>
              <a:chExt cx="466" cy="115"/>
            </a:xfrm>
          </p:grpSpPr>
          <p:sp>
            <p:nvSpPr>
              <p:cNvPr id="47" name="Rectangle 54">
                <a:extLst>
                  <a:ext uri="{FF2B5EF4-FFF2-40B4-BE49-F238E27FC236}">
                    <a16:creationId xmlns:a16="http://schemas.microsoft.com/office/drawing/2014/main" id="{290EEB78-501D-6449-BDE5-919C25BC72A6}"/>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8" name="Rectangle 55">
                <a:extLst>
                  <a:ext uri="{FF2B5EF4-FFF2-40B4-BE49-F238E27FC236}">
                    <a16:creationId xmlns:a16="http://schemas.microsoft.com/office/drawing/2014/main" id="{BA89D749-719F-0443-BA3E-46E583480951}"/>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6">
                <a:extLst>
                  <a:ext uri="{FF2B5EF4-FFF2-40B4-BE49-F238E27FC236}">
                    <a16:creationId xmlns:a16="http://schemas.microsoft.com/office/drawing/2014/main" id="{35E598F0-CA20-B14D-83D1-9E589F45DFAA}"/>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7">
                <a:extLst>
                  <a:ext uri="{FF2B5EF4-FFF2-40B4-BE49-F238E27FC236}">
                    <a16:creationId xmlns:a16="http://schemas.microsoft.com/office/drawing/2014/main" id="{77F1BE84-112F-894B-ADCE-96902DB88D05}"/>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58">
              <a:extLst>
                <a:ext uri="{FF2B5EF4-FFF2-40B4-BE49-F238E27FC236}">
                  <a16:creationId xmlns:a16="http://schemas.microsoft.com/office/drawing/2014/main" id="{66DC0D8F-F34A-6A4C-B199-F26232921171}"/>
                </a:ext>
              </a:extLst>
            </p:cNvPr>
            <p:cNvGrpSpPr>
              <a:grpSpLocks/>
            </p:cNvGrpSpPr>
            <p:nvPr/>
          </p:nvGrpSpPr>
          <p:grpSpPr bwMode="auto">
            <a:xfrm>
              <a:off x="12552504" y="5527346"/>
              <a:ext cx="986752" cy="182532"/>
              <a:chOff x="5893" y="3521"/>
              <a:chExt cx="466" cy="115"/>
            </a:xfrm>
          </p:grpSpPr>
          <p:sp>
            <p:nvSpPr>
              <p:cNvPr id="43" name="Rectangle 59">
                <a:extLst>
                  <a:ext uri="{FF2B5EF4-FFF2-40B4-BE49-F238E27FC236}">
                    <a16:creationId xmlns:a16="http://schemas.microsoft.com/office/drawing/2014/main" id="{CEFF4B89-757A-734B-9E48-EDBF09A15FF5}"/>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4" name="Rectangle 60">
                <a:extLst>
                  <a:ext uri="{FF2B5EF4-FFF2-40B4-BE49-F238E27FC236}">
                    <a16:creationId xmlns:a16="http://schemas.microsoft.com/office/drawing/2014/main" id="{A86470B6-3FF2-BB43-A0FF-24683492840A}"/>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61">
                <a:extLst>
                  <a:ext uri="{FF2B5EF4-FFF2-40B4-BE49-F238E27FC236}">
                    <a16:creationId xmlns:a16="http://schemas.microsoft.com/office/drawing/2014/main" id="{78065FA0-C09E-F946-BD70-9BD0F6651D81}"/>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62">
                <a:extLst>
                  <a:ext uri="{FF2B5EF4-FFF2-40B4-BE49-F238E27FC236}">
                    <a16:creationId xmlns:a16="http://schemas.microsoft.com/office/drawing/2014/main" id="{5A4E9EBA-3AA7-C844-8A86-D54CBFA09A60}"/>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63">
              <a:extLst>
                <a:ext uri="{FF2B5EF4-FFF2-40B4-BE49-F238E27FC236}">
                  <a16:creationId xmlns:a16="http://schemas.microsoft.com/office/drawing/2014/main" id="{53BD6958-0F63-EC42-9B25-255D536CB4E2}"/>
                </a:ext>
              </a:extLst>
            </p:cNvPr>
            <p:cNvGrpSpPr>
              <a:grpSpLocks/>
            </p:cNvGrpSpPr>
            <p:nvPr/>
          </p:nvGrpSpPr>
          <p:grpSpPr bwMode="auto">
            <a:xfrm>
              <a:off x="12552504" y="5743210"/>
              <a:ext cx="986752" cy="182532"/>
              <a:chOff x="5893" y="3657"/>
              <a:chExt cx="466" cy="115"/>
            </a:xfrm>
          </p:grpSpPr>
          <p:sp>
            <p:nvSpPr>
              <p:cNvPr id="39" name="Rectangle 64">
                <a:extLst>
                  <a:ext uri="{FF2B5EF4-FFF2-40B4-BE49-F238E27FC236}">
                    <a16:creationId xmlns:a16="http://schemas.microsoft.com/office/drawing/2014/main" id="{014E0DB4-2157-1741-8B3C-4D60FE00F28A}"/>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0" name="Rectangle 65">
                <a:extLst>
                  <a:ext uri="{FF2B5EF4-FFF2-40B4-BE49-F238E27FC236}">
                    <a16:creationId xmlns:a16="http://schemas.microsoft.com/office/drawing/2014/main" id="{F2134725-6CDE-8E44-B6FE-84B4170796CC}"/>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6">
                <a:extLst>
                  <a:ext uri="{FF2B5EF4-FFF2-40B4-BE49-F238E27FC236}">
                    <a16:creationId xmlns:a16="http://schemas.microsoft.com/office/drawing/2014/main" id="{7B152D95-53AB-1446-8963-4F690D0B4DD7}"/>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7">
                <a:extLst>
                  <a:ext uri="{FF2B5EF4-FFF2-40B4-BE49-F238E27FC236}">
                    <a16:creationId xmlns:a16="http://schemas.microsoft.com/office/drawing/2014/main" id="{501AC583-7D2F-4E47-805E-A70E2CF2C74B}"/>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4" name="Group 68">
              <a:extLst>
                <a:ext uri="{FF2B5EF4-FFF2-40B4-BE49-F238E27FC236}">
                  <a16:creationId xmlns:a16="http://schemas.microsoft.com/office/drawing/2014/main" id="{D5FD12C7-5303-CE46-863E-E4BA220910A0}"/>
                </a:ext>
              </a:extLst>
            </p:cNvPr>
            <p:cNvGrpSpPr>
              <a:grpSpLocks/>
            </p:cNvGrpSpPr>
            <p:nvPr/>
          </p:nvGrpSpPr>
          <p:grpSpPr bwMode="auto">
            <a:xfrm>
              <a:off x="12552504" y="6103513"/>
              <a:ext cx="986752" cy="182532"/>
              <a:chOff x="5893" y="3884"/>
              <a:chExt cx="466" cy="115"/>
            </a:xfrm>
          </p:grpSpPr>
          <p:sp>
            <p:nvSpPr>
              <p:cNvPr id="35" name="Rectangle 69">
                <a:extLst>
                  <a:ext uri="{FF2B5EF4-FFF2-40B4-BE49-F238E27FC236}">
                    <a16:creationId xmlns:a16="http://schemas.microsoft.com/office/drawing/2014/main" id="{752B8E1E-F1FA-6246-B1E2-9C6A76F473EB}"/>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6" name="Rectangle 70">
                <a:extLst>
                  <a:ext uri="{FF2B5EF4-FFF2-40B4-BE49-F238E27FC236}">
                    <a16:creationId xmlns:a16="http://schemas.microsoft.com/office/drawing/2014/main" id="{104731CA-2266-3A44-9795-1845012CDE50}"/>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71">
                <a:extLst>
                  <a:ext uri="{FF2B5EF4-FFF2-40B4-BE49-F238E27FC236}">
                    <a16:creationId xmlns:a16="http://schemas.microsoft.com/office/drawing/2014/main" id="{E848CB10-70CB-CF43-90F7-F595FCB7B5D1}"/>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72">
                <a:extLst>
                  <a:ext uri="{FF2B5EF4-FFF2-40B4-BE49-F238E27FC236}">
                    <a16:creationId xmlns:a16="http://schemas.microsoft.com/office/drawing/2014/main" id="{6645FE51-27F5-B248-BE72-49BDC5BB5570}"/>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5" name="Group 73">
              <a:extLst>
                <a:ext uri="{FF2B5EF4-FFF2-40B4-BE49-F238E27FC236}">
                  <a16:creationId xmlns:a16="http://schemas.microsoft.com/office/drawing/2014/main" id="{C4AF28F0-D2D6-F14D-B230-C6C34D67222D}"/>
                </a:ext>
              </a:extLst>
            </p:cNvPr>
            <p:cNvGrpSpPr>
              <a:grpSpLocks/>
            </p:cNvGrpSpPr>
            <p:nvPr/>
          </p:nvGrpSpPr>
          <p:grpSpPr bwMode="auto">
            <a:xfrm>
              <a:off x="12552504" y="6328901"/>
              <a:ext cx="986752" cy="182532"/>
              <a:chOff x="5893" y="4026"/>
              <a:chExt cx="466" cy="115"/>
            </a:xfrm>
          </p:grpSpPr>
          <p:sp>
            <p:nvSpPr>
              <p:cNvPr id="31" name="Rectangle 74">
                <a:extLst>
                  <a:ext uri="{FF2B5EF4-FFF2-40B4-BE49-F238E27FC236}">
                    <a16:creationId xmlns:a16="http://schemas.microsoft.com/office/drawing/2014/main" id="{56498193-3B70-7347-8991-3903693076BE}"/>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2" name="Rectangle 75">
                <a:extLst>
                  <a:ext uri="{FF2B5EF4-FFF2-40B4-BE49-F238E27FC236}">
                    <a16:creationId xmlns:a16="http://schemas.microsoft.com/office/drawing/2014/main" id="{78FD35E8-09A6-714A-BAF7-F9832E076060}"/>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6">
                <a:extLst>
                  <a:ext uri="{FF2B5EF4-FFF2-40B4-BE49-F238E27FC236}">
                    <a16:creationId xmlns:a16="http://schemas.microsoft.com/office/drawing/2014/main" id="{4CE4DCF4-6042-C841-9228-FAD129DAC19F}"/>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7">
                <a:extLst>
                  <a:ext uri="{FF2B5EF4-FFF2-40B4-BE49-F238E27FC236}">
                    <a16:creationId xmlns:a16="http://schemas.microsoft.com/office/drawing/2014/main" id="{43CB7E77-D2AD-B949-96C6-A0EE7618C968}"/>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6" name="Group 78">
              <a:extLst>
                <a:ext uri="{FF2B5EF4-FFF2-40B4-BE49-F238E27FC236}">
                  <a16:creationId xmlns:a16="http://schemas.microsoft.com/office/drawing/2014/main" id="{8171FCA2-A2FC-5148-BE04-F1B1D5574832}"/>
                </a:ext>
              </a:extLst>
            </p:cNvPr>
            <p:cNvGrpSpPr>
              <a:grpSpLocks/>
            </p:cNvGrpSpPr>
            <p:nvPr/>
          </p:nvGrpSpPr>
          <p:grpSpPr bwMode="auto">
            <a:xfrm>
              <a:off x="12552504" y="6552703"/>
              <a:ext cx="986752" cy="182532"/>
              <a:chOff x="5893" y="4167"/>
              <a:chExt cx="466" cy="115"/>
            </a:xfrm>
          </p:grpSpPr>
          <p:sp>
            <p:nvSpPr>
              <p:cNvPr id="27" name="Rectangle 79">
                <a:extLst>
                  <a:ext uri="{FF2B5EF4-FFF2-40B4-BE49-F238E27FC236}">
                    <a16:creationId xmlns:a16="http://schemas.microsoft.com/office/drawing/2014/main" id="{BDFE6B5E-28A5-1841-9B7A-60D3BFEADB39}"/>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8" name="Rectangle 80">
                <a:extLst>
                  <a:ext uri="{FF2B5EF4-FFF2-40B4-BE49-F238E27FC236}">
                    <a16:creationId xmlns:a16="http://schemas.microsoft.com/office/drawing/2014/main" id="{8B212038-05CE-D340-81F3-474863485609}"/>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81">
                <a:extLst>
                  <a:ext uri="{FF2B5EF4-FFF2-40B4-BE49-F238E27FC236}">
                    <a16:creationId xmlns:a16="http://schemas.microsoft.com/office/drawing/2014/main" id="{C439AEEB-9DFA-9640-8B30-6322301EF442}"/>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82">
                <a:extLst>
                  <a:ext uri="{FF2B5EF4-FFF2-40B4-BE49-F238E27FC236}">
                    <a16:creationId xmlns:a16="http://schemas.microsoft.com/office/drawing/2014/main" id="{AD11A216-A03A-C042-A782-43EC94D9FBE6}"/>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9" name="Rectangle 83">
            <a:extLst>
              <a:ext uri="{FF2B5EF4-FFF2-40B4-BE49-F238E27FC236}">
                <a16:creationId xmlns:a16="http://schemas.microsoft.com/office/drawing/2014/main" id="{3D0F0BF1-B66F-6949-972A-F9A738440879}"/>
              </a:ext>
            </a:extLst>
          </p:cNvPr>
          <p:cNvSpPr>
            <a:spLocks noChangeArrowheads="1"/>
          </p:cNvSpPr>
          <p:nvPr userDrawn="1"/>
        </p:nvSpPr>
        <p:spPr bwMode="auto">
          <a:xfrm>
            <a:off x="12493155" y="1339384"/>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80" name="Rectangle 84">
            <a:extLst>
              <a:ext uri="{FF2B5EF4-FFF2-40B4-BE49-F238E27FC236}">
                <a16:creationId xmlns:a16="http://schemas.microsoft.com/office/drawing/2014/main" id="{16D311E9-0B5E-5149-BD0E-7C502CD6B265}"/>
              </a:ext>
            </a:extLst>
          </p:cNvPr>
          <p:cNvSpPr>
            <a:spLocks noChangeArrowheads="1"/>
          </p:cNvSpPr>
          <p:nvPr userDrawn="1"/>
        </p:nvSpPr>
        <p:spPr bwMode="auto">
          <a:xfrm>
            <a:off x="12493155" y="5884"/>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1423272734"/>
      </p:ext>
    </p:extLst>
  </p:cSld>
  <p:clrMap bg1="lt1" tx1="dk1" bg2="lt2" tx2="dk2" accent1="accent1" accent2="accent2" accent3="accent3" accent4="accent4" accent5="accent5" accent6="accent6" hlink="hlink" folHlink="folHlink"/>
  <p:sldLayoutIdLst>
    <p:sldLayoutId id="2147483906" r:id="rId1"/>
    <p:sldLayoutId id="2147483963" r:id="rId2"/>
    <p:sldLayoutId id="2147483964" r:id="rId3"/>
    <p:sldLayoutId id="2147483975" r:id="rId4"/>
    <p:sldLayoutId id="2147483981" r:id="rId5"/>
    <p:sldLayoutId id="2147483982" r:id="rId6"/>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ctr" defTabSz="1219200" rtl="0" eaLnBrk="1" latinLnBrk="0" hangingPunct="1">
        <a:spcBef>
          <a:spcPct val="0"/>
        </a:spcBef>
        <a:buNone/>
        <a:defRPr sz="5899" kern="1200">
          <a:solidFill>
            <a:schemeClr val="tx1"/>
          </a:solidFill>
          <a:latin typeface="+mj-lt"/>
          <a:ea typeface="+mj-ea"/>
          <a:cs typeface="+mj-cs"/>
        </a:defRPr>
      </a:lvl1pPr>
    </p:titleStyle>
    <p:bodyStyle>
      <a:lvl1pPr marL="457200" indent="-457200" algn="l" defTabSz="1219200" rtl="0" eaLnBrk="1" latinLnBrk="0" hangingPunct="1">
        <a:spcBef>
          <a:spcPct val="20000"/>
        </a:spcBef>
        <a:buFont typeface="Arial" pitchFamily="34" charset="0"/>
        <a:buChar char="•"/>
        <a:defRPr sz="4299" kern="1200">
          <a:solidFill>
            <a:schemeClr val="tx1"/>
          </a:solidFill>
          <a:latin typeface="+mn-lt"/>
          <a:ea typeface="+mn-ea"/>
          <a:cs typeface="+mn-cs"/>
        </a:defRPr>
      </a:lvl1pPr>
      <a:lvl2pPr marL="990600" indent="-381000" algn="l" defTabSz="1219200" rtl="0" eaLnBrk="1" latinLnBrk="0" hangingPunct="1">
        <a:spcBef>
          <a:spcPct val="20000"/>
        </a:spcBef>
        <a:buFont typeface="Arial" pitchFamily="34" charset="0"/>
        <a:buChar char="–"/>
        <a:defRPr sz="3699" kern="1200">
          <a:solidFill>
            <a:schemeClr val="tx1"/>
          </a:solidFill>
          <a:latin typeface="+mn-lt"/>
          <a:ea typeface="+mn-ea"/>
          <a:cs typeface="+mn-cs"/>
        </a:defRPr>
      </a:lvl2pPr>
      <a:lvl3pPr marL="1524000" indent="-304800" algn="l" defTabSz="1219200" rtl="0" eaLnBrk="1" latinLnBrk="0" hangingPunct="1">
        <a:spcBef>
          <a:spcPct val="20000"/>
        </a:spcBef>
        <a:buFont typeface="Arial" pitchFamily="34" charset="0"/>
        <a:buChar char="•"/>
        <a:defRPr sz="3199" kern="1200">
          <a:solidFill>
            <a:schemeClr val="tx1"/>
          </a:solidFill>
          <a:latin typeface="+mn-lt"/>
          <a:ea typeface="+mn-ea"/>
          <a:cs typeface="+mn-cs"/>
        </a:defRPr>
      </a:lvl3pPr>
      <a:lvl4pPr marL="2133600"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4pPr>
      <a:lvl5pPr marL="2743200"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5pPr>
      <a:lvl6pPr marL="3352800"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2399"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71999"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81599"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9pPr>
    </p:bodyStyle>
    <p:other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199" algn="l" defTabSz="1219200" rtl="0" eaLnBrk="1" latinLnBrk="0" hangingPunct="1">
        <a:defRPr sz="2400" kern="1200">
          <a:solidFill>
            <a:schemeClr val="tx1"/>
          </a:solidFill>
          <a:latin typeface="+mn-lt"/>
          <a:ea typeface="+mn-ea"/>
          <a:cs typeface="+mn-cs"/>
        </a:defRPr>
      </a:lvl8pPr>
      <a:lvl9pPr marL="4876799" algn="l" defTabSz="1219200" rtl="0" eaLnBrk="1" latinLnBrk="0" hangingPunct="1">
        <a:defRPr sz="2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832E328A-0E7B-D747-843C-A7F1DB0AF41E}"/>
              </a:ext>
            </a:extLst>
          </p:cNvPr>
          <p:cNvSpPr/>
          <p:nvPr userDrawn="1"/>
        </p:nvSpPr>
        <p:spPr bwMode="auto">
          <a:xfrm>
            <a:off x="-11430" y="4558094"/>
            <a:ext cx="12230643" cy="2842586"/>
          </a:xfrm>
          <a:prstGeom prst="rect">
            <a:avLst/>
          </a:prstGeom>
          <a:blipFill dpi="0" rotWithShape="1">
            <a:blip r:embed="rId12"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8" name="Rectangle 86">
            <a:extLst>
              <a:ext uri="{FF2B5EF4-FFF2-40B4-BE49-F238E27FC236}">
                <a16:creationId xmlns:a16="http://schemas.microsoft.com/office/drawing/2014/main" id="{596E891C-ADFE-FE42-86C8-8EDC78CF6786}"/>
              </a:ext>
            </a:extLst>
          </p:cNvPr>
          <p:cNvSpPr>
            <a:spLocks noChangeArrowheads="1"/>
          </p:cNvSpPr>
          <p:nvPr userDrawn="1"/>
        </p:nvSpPr>
        <p:spPr bwMode="auto">
          <a:xfrm>
            <a:off x="9960570" y="6459235"/>
            <a:ext cx="328322" cy="285032"/>
          </a:xfrm>
          <a:prstGeom prst="rect">
            <a:avLst/>
          </a:prstGeom>
          <a:noFill/>
          <a:ln w="9525">
            <a:noFill/>
            <a:miter lim="800000"/>
            <a:headEnd/>
            <a:tailEnd/>
          </a:ln>
          <a:effectLst/>
        </p:spPr>
        <p:txBody>
          <a:bodyPr lIns="0" tIns="0" rIns="0" bIns="0" anchor="ctr"/>
          <a:lstStyle/>
          <a:p>
            <a:pPr algn="ctr" defTabSz="987914" eaLnBrk="0" hangingPunct="0">
              <a:lnSpc>
                <a:spcPct val="85000"/>
              </a:lnSpc>
            </a:pPr>
            <a:fld id="{E68EC476-442B-4BB7-9603-F1440C241F3D}" type="slidenum">
              <a:rPr lang="de-DE" sz="900" smtClean="0">
                <a:solidFill>
                  <a:prstClr val="white">
                    <a:lumMod val="50000"/>
                  </a:prstClr>
                </a:solidFill>
                <a:ea typeface="MS PGothic" pitchFamily="34" charset="-128"/>
                <a:cs typeface="Arial" panose="020B0604020202020204" pitchFamily="34" charset="0"/>
              </a:rPr>
              <a:pPr algn="ctr" defTabSz="987914" eaLnBrk="0" hangingPunct="0">
                <a:lnSpc>
                  <a:spcPct val="85000"/>
                </a:lnSpc>
              </a:pPr>
              <a:t>‹#›</a:t>
            </a:fld>
            <a:endParaRPr lang="en-GB" sz="900" dirty="0">
              <a:solidFill>
                <a:prstClr val="white">
                  <a:lumMod val="50000"/>
                </a:prstClr>
              </a:solidFill>
              <a:ea typeface="MS PGothic" pitchFamily="34" charset="-128"/>
              <a:cs typeface="Arial" panose="020B0604020202020204" pitchFamily="34" charset="0"/>
            </a:endParaRPr>
          </a:p>
        </p:txBody>
      </p:sp>
      <p:sp>
        <p:nvSpPr>
          <p:cNvPr id="12" name="TextBox 2">
            <a:extLst>
              <a:ext uri="{FF2B5EF4-FFF2-40B4-BE49-F238E27FC236}">
                <a16:creationId xmlns:a16="http://schemas.microsoft.com/office/drawing/2014/main" id="{8A3F60EC-F50D-F64E-B345-0B2C9F4821B7}"/>
              </a:ext>
            </a:extLst>
          </p:cNvPr>
          <p:cNvSpPr txBox="1"/>
          <p:nvPr userDrawn="1"/>
        </p:nvSpPr>
        <p:spPr>
          <a:xfrm>
            <a:off x="553765" y="6454018"/>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2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endParaRPr>
          </a:p>
        </p:txBody>
      </p:sp>
      <p:pic>
        <p:nvPicPr>
          <p:cNvPr id="14" name="图片 13">
            <a:extLst>
              <a:ext uri="{FF2B5EF4-FFF2-40B4-BE49-F238E27FC236}">
                <a16:creationId xmlns:a16="http://schemas.microsoft.com/office/drawing/2014/main" id="{96F034E5-6103-534F-B0F4-B7D7DF211DA4}"/>
              </a:ext>
            </a:extLst>
          </p:cNvPr>
          <p:cNvPicPr>
            <a:picLocks noChangeAspect="1"/>
          </p:cNvPicPr>
          <p:nvPr userDrawn="1"/>
        </p:nvPicPr>
        <p:blipFill>
          <a:blip r:embed="rId13" cstate="print">
            <a:alphaModFix amt="70000"/>
            <a:extLst>
              <a:ext uri="{28A0092B-C50C-407E-A947-70E740481C1C}">
                <a14:useLocalDpi xmlns:a14="http://schemas.microsoft.com/office/drawing/2010/main"/>
              </a:ext>
            </a:extLst>
          </a:blip>
          <a:stretch>
            <a:fillRect/>
          </a:stretch>
        </p:blipFill>
        <p:spPr>
          <a:xfrm>
            <a:off x="337741" y="6529751"/>
            <a:ext cx="144000" cy="144000"/>
          </a:xfrm>
          <a:prstGeom prst="ellipse">
            <a:avLst/>
          </a:prstGeom>
          <a:ln w="12700" cap="rnd">
            <a:solidFill>
              <a:schemeClr val="bg1"/>
            </a:solidFill>
            <a:prstDash val="solid"/>
          </a:ln>
          <a:effectLst/>
        </p:spPr>
      </p:pic>
      <p:sp>
        <p:nvSpPr>
          <p:cNvPr id="15" name="副标题 2">
            <a:extLst>
              <a:ext uri="{FF2B5EF4-FFF2-40B4-BE49-F238E27FC236}">
                <a16:creationId xmlns:a16="http://schemas.microsoft.com/office/drawing/2014/main" id="{4B07DACC-B4E5-4B4D-86E1-34D39B2A3680}"/>
              </a:ext>
            </a:extLst>
          </p:cNvPr>
          <p:cNvSpPr txBox="1">
            <a:spLocks/>
          </p:cNvSpPr>
          <p:nvPr userDrawn="1"/>
        </p:nvSpPr>
        <p:spPr bwMode="auto">
          <a:xfrm>
            <a:off x="9817349" y="6471074"/>
            <a:ext cx="2250191" cy="261354"/>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r">
              <a:buFontTx/>
              <a:buNone/>
              <a:defRPr/>
            </a:pP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Course</a:t>
            </a:r>
            <a:r>
              <a:rPr lang="zh-CN" altLang="en-US"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 </a:t>
            </a: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hlinkClick r:id="rId14">
                  <a:extLst>
                    <a:ext uri="{A12FA001-AC4F-418D-AE19-62706E023703}">
                      <ahyp:hlinkClr xmlns:ahyp="http://schemas.microsoft.com/office/drawing/2018/hyperlinkcolor" val="tx"/>
                    </a:ext>
                  </a:extLst>
                </a:hlinkClick>
              </a:rPr>
              <a:t>chenzomi12.github.io</a:t>
            </a:r>
            <a:endPar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endParaRPr>
          </a:p>
        </p:txBody>
      </p:sp>
      <p:sp>
        <p:nvSpPr>
          <p:cNvPr id="9" name="Rectangle 15">
            <a:extLst>
              <a:ext uri="{FF2B5EF4-FFF2-40B4-BE49-F238E27FC236}">
                <a16:creationId xmlns:a16="http://schemas.microsoft.com/office/drawing/2014/main" id="{6421E41E-25FE-4842-8798-88978F11F5F0}"/>
              </a:ext>
            </a:extLst>
          </p:cNvPr>
          <p:cNvSpPr>
            <a:spLocks noChangeArrowheads="1"/>
          </p:cNvSpPr>
          <p:nvPr userDrawn="1"/>
        </p:nvSpPr>
        <p:spPr bwMode="auto">
          <a:xfrm>
            <a:off x="-2432001" y="77681"/>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0" name="组合 9">
            <a:extLst>
              <a:ext uri="{FF2B5EF4-FFF2-40B4-BE49-F238E27FC236}">
                <a16:creationId xmlns:a16="http://schemas.microsoft.com/office/drawing/2014/main" id="{EE031BE5-8FC5-7145-92DF-7B0C7111594E}"/>
              </a:ext>
            </a:extLst>
          </p:cNvPr>
          <p:cNvGrpSpPr/>
          <p:nvPr userDrawn="1"/>
        </p:nvGrpSpPr>
        <p:grpSpPr>
          <a:xfrm>
            <a:off x="12590924" y="3356218"/>
            <a:ext cx="1214711" cy="3499198"/>
            <a:chOff x="12438524" y="3358802"/>
            <a:chExt cx="1214711" cy="3499198"/>
          </a:xfrm>
        </p:grpSpPr>
        <p:sp>
          <p:nvSpPr>
            <p:cNvPr id="11" name="矩形 10">
              <a:extLst>
                <a:ext uri="{FF2B5EF4-FFF2-40B4-BE49-F238E27FC236}">
                  <a16:creationId xmlns:a16="http://schemas.microsoft.com/office/drawing/2014/main" id="{EAF3EEB2-690A-0745-AA9E-6880897ACCE4}"/>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3" name="Group 18">
              <a:extLst>
                <a:ext uri="{FF2B5EF4-FFF2-40B4-BE49-F238E27FC236}">
                  <a16:creationId xmlns:a16="http://schemas.microsoft.com/office/drawing/2014/main" id="{651A2F6B-2323-9E47-A1B5-6F528B4EC2EE}"/>
                </a:ext>
              </a:extLst>
            </p:cNvPr>
            <p:cNvGrpSpPr>
              <a:grpSpLocks/>
            </p:cNvGrpSpPr>
            <p:nvPr/>
          </p:nvGrpSpPr>
          <p:grpSpPr bwMode="auto">
            <a:xfrm>
              <a:off x="12552504" y="3727418"/>
              <a:ext cx="986752" cy="182532"/>
              <a:chOff x="5893" y="2387"/>
              <a:chExt cx="466" cy="115"/>
            </a:xfrm>
          </p:grpSpPr>
          <p:sp>
            <p:nvSpPr>
              <p:cNvPr id="76" name="Rectangle 19">
                <a:extLst>
                  <a:ext uri="{FF2B5EF4-FFF2-40B4-BE49-F238E27FC236}">
                    <a16:creationId xmlns:a16="http://schemas.microsoft.com/office/drawing/2014/main" id="{329E116C-E314-7C4D-B69B-534AAF19B112}"/>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7" name="Rectangle 20">
                <a:extLst>
                  <a:ext uri="{FF2B5EF4-FFF2-40B4-BE49-F238E27FC236}">
                    <a16:creationId xmlns:a16="http://schemas.microsoft.com/office/drawing/2014/main" id="{5E013300-C8F6-A64C-9177-2FD3EEC407BE}"/>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8" name="Rectangle 21">
                <a:extLst>
                  <a:ext uri="{FF2B5EF4-FFF2-40B4-BE49-F238E27FC236}">
                    <a16:creationId xmlns:a16="http://schemas.microsoft.com/office/drawing/2014/main" id="{DA276392-0EF8-8A4A-9769-D8C57C1A83D9}"/>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9" name="Rectangle 22">
                <a:extLst>
                  <a:ext uri="{FF2B5EF4-FFF2-40B4-BE49-F238E27FC236}">
                    <a16:creationId xmlns:a16="http://schemas.microsoft.com/office/drawing/2014/main" id="{7645DF87-1C9A-D343-A427-BEFD81B97596}"/>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23">
              <a:extLst>
                <a:ext uri="{FF2B5EF4-FFF2-40B4-BE49-F238E27FC236}">
                  <a16:creationId xmlns:a16="http://schemas.microsoft.com/office/drawing/2014/main" id="{9B4C204D-61ED-1346-AB9B-F842BF6CEA10}"/>
                </a:ext>
              </a:extLst>
            </p:cNvPr>
            <p:cNvGrpSpPr>
              <a:grpSpLocks/>
            </p:cNvGrpSpPr>
            <p:nvPr/>
          </p:nvGrpSpPr>
          <p:grpSpPr bwMode="auto">
            <a:xfrm>
              <a:off x="12552504" y="3943282"/>
              <a:ext cx="986752" cy="182532"/>
              <a:chOff x="5893" y="2523"/>
              <a:chExt cx="466" cy="115"/>
            </a:xfrm>
          </p:grpSpPr>
          <p:sp>
            <p:nvSpPr>
              <p:cNvPr id="72" name="Rectangle 24">
                <a:extLst>
                  <a:ext uri="{FF2B5EF4-FFF2-40B4-BE49-F238E27FC236}">
                    <a16:creationId xmlns:a16="http://schemas.microsoft.com/office/drawing/2014/main" id="{1F41706A-0119-5A41-AE42-359C91A5CD6C}"/>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5">
                <a:extLst>
                  <a:ext uri="{FF2B5EF4-FFF2-40B4-BE49-F238E27FC236}">
                    <a16:creationId xmlns:a16="http://schemas.microsoft.com/office/drawing/2014/main" id="{BAE5CBA0-BF5C-104C-B996-7544AB03D3EA}"/>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6">
                <a:extLst>
                  <a:ext uri="{FF2B5EF4-FFF2-40B4-BE49-F238E27FC236}">
                    <a16:creationId xmlns:a16="http://schemas.microsoft.com/office/drawing/2014/main" id="{153A51EE-CA5D-A343-BC88-FBDF07E52010}"/>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7">
                <a:extLst>
                  <a:ext uri="{FF2B5EF4-FFF2-40B4-BE49-F238E27FC236}">
                    <a16:creationId xmlns:a16="http://schemas.microsoft.com/office/drawing/2014/main" id="{6009F35B-8A5A-874A-9454-8DA7D8E84DC9}"/>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28">
              <a:extLst>
                <a:ext uri="{FF2B5EF4-FFF2-40B4-BE49-F238E27FC236}">
                  <a16:creationId xmlns:a16="http://schemas.microsoft.com/office/drawing/2014/main" id="{0FF7F59F-DB24-7D49-B4E9-2459E20AFE35}"/>
                </a:ext>
              </a:extLst>
            </p:cNvPr>
            <p:cNvGrpSpPr>
              <a:grpSpLocks/>
            </p:cNvGrpSpPr>
            <p:nvPr/>
          </p:nvGrpSpPr>
          <p:grpSpPr bwMode="auto">
            <a:xfrm>
              <a:off x="12552504" y="4159146"/>
              <a:ext cx="986752" cy="182532"/>
              <a:chOff x="5893" y="2659"/>
              <a:chExt cx="466" cy="115"/>
            </a:xfrm>
          </p:grpSpPr>
          <p:sp>
            <p:nvSpPr>
              <p:cNvPr id="68" name="Rectangle 29">
                <a:extLst>
                  <a:ext uri="{FF2B5EF4-FFF2-40B4-BE49-F238E27FC236}">
                    <a16:creationId xmlns:a16="http://schemas.microsoft.com/office/drawing/2014/main" id="{2B7FD974-44B9-BC4E-9D36-7C95F4D81E40}"/>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30">
                <a:extLst>
                  <a:ext uri="{FF2B5EF4-FFF2-40B4-BE49-F238E27FC236}">
                    <a16:creationId xmlns:a16="http://schemas.microsoft.com/office/drawing/2014/main" id="{B5ED5DA0-089E-844A-895F-35B28D14A5C9}"/>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31">
                <a:extLst>
                  <a:ext uri="{FF2B5EF4-FFF2-40B4-BE49-F238E27FC236}">
                    <a16:creationId xmlns:a16="http://schemas.microsoft.com/office/drawing/2014/main" id="{F634482F-719D-3042-B8C5-7E4001ABA3E1}"/>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32">
                <a:extLst>
                  <a:ext uri="{FF2B5EF4-FFF2-40B4-BE49-F238E27FC236}">
                    <a16:creationId xmlns:a16="http://schemas.microsoft.com/office/drawing/2014/main" id="{B7900C1B-6D11-704E-AB8A-31257319DD03}"/>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33">
              <a:extLst>
                <a:ext uri="{FF2B5EF4-FFF2-40B4-BE49-F238E27FC236}">
                  <a16:creationId xmlns:a16="http://schemas.microsoft.com/office/drawing/2014/main" id="{EEDC3C82-7C9F-5746-A257-9932D90A1878}"/>
                </a:ext>
              </a:extLst>
            </p:cNvPr>
            <p:cNvGrpSpPr>
              <a:grpSpLocks/>
            </p:cNvGrpSpPr>
            <p:nvPr/>
          </p:nvGrpSpPr>
          <p:grpSpPr bwMode="auto">
            <a:xfrm>
              <a:off x="12552504" y="3511551"/>
              <a:ext cx="986752" cy="188882"/>
              <a:chOff x="5893" y="2251"/>
              <a:chExt cx="466" cy="119"/>
            </a:xfrm>
          </p:grpSpPr>
          <p:sp>
            <p:nvSpPr>
              <p:cNvPr id="64" name="Rectangle 34">
                <a:extLst>
                  <a:ext uri="{FF2B5EF4-FFF2-40B4-BE49-F238E27FC236}">
                    <a16:creationId xmlns:a16="http://schemas.microsoft.com/office/drawing/2014/main" id="{F7CD4BEC-2720-A647-AEB9-ED04C0663483}"/>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5">
                <a:extLst>
                  <a:ext uri="{FF2B5EF4-FFF2-40B4-BE49-F238E27FC236}">
                    <a16:creationId xmlns:a16="http://schemas.microsoft.com/office/drawing/2014/main" id="{69B045C0-8237-9449-9EB4-7F42C348661F}"/>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6">
                <a:extLst>
                  <a:ext uri="{FF2B5EF4-FFF2-40B4-BE49-F238E27FC236}">
                    <a16:creationId xmlns:a16="http://schemas.microsoft.com/office/drawing/2014/main" id="{E608577C-A8CC-A14F-BFA2-B11F1D26D52A}"/>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7">
                <a:extLst>
                  <a:ext uri="{FF2B5EF4-FFF2-40B4-BE49-F238E27FC236}">
                    <a16:creationId xmlns:a16="http://schemas.microsoft.com/office/drawing/2014/main" id="{16D4E0D4-D9F6-E14F-AF14-BF7242EAE6A8}"/>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38">
              <a:extLst>
                <a:ext uri="{FF2B5EF4-FFF2-40B4-BE49-F238E27FC236}">
                  <a16:creationId xmlns:a16="http://schemas.microsoft.com/office/drawing/2014/main" id="{9EF3452F-F6B3-CE43-93F4-B1847DCE8EFC}"/>
                </a:ext>
              </a:extLst>
            </p:cNvPr>
            <p:cNvGrpSpPr>
              <a:grpSpLocks/>
            </p:cNvGrpSpPr>
            <p:nvPr/>
          </p:nvGrpSpPr>
          <p:grpSpPr bwMode="auto">
            <a:xfrm>
              <a:off x="12552504" y="4519449"/>
              <a:ext cx="986752" cy="182532"/>
              <a:chOff x="5893" y="2886"/>
              <a:chExt cx="466" cy="115"/>
            </a:xfrm>
          </p:grpSpPr>
          <p:sp>
            <p:nvSpPr>
              <p:cNvPr id="60" name="Rectangle 39">
                <a:extLst>
                  <a:ext uri="{FF2B5EF4-FFF2-40B4-BE49-F238E27FC236}">
                    <a16:creationId xmlns:a16="http://schemas.microsoft.com/office/drawing/2014/main" id="{CEEFCCFB-3EF0-E54B-82F7-46CE8359FB58}"/>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40">
                <a:extLst>
                  <a:ext uri="{FF2B5EF4-FFF2-40B4-BE49-F238E27FC236}">
                    <a16:creationId xmlns:a16="http://schemas.microsoft.com/office/drawing/2014/main" id="{98ECFF64-F8B5-A341-8D1F-15088FED0981}"/>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41">
                <a:extLst>
                  <a:ext uri="{FF2B5EF4-FFF2-40B4-BE49-F238E27FC236}">
                    <a16:creationId xmlns:a16="http://schemas.microsoft.com/office/drawing/2014/main" id="{684278DE-BC74-B74C-A7A2-8D5B35874D82}"/>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42">
                <a:extLst>
                  <a:ext uri="{FF2B5EF4-FFF2-40B4-BE49-F238E27FC236}">
                    <a16:creationId xmlns:a16="http://schemas.microsoft.com/office/drawing/2014/main" id="{CE782781-907B-F64E-AD13-43EC9097A2EE}"/>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43">
              <a:extLst>
                <a:ext uri="{FF2B5EF4-FFF2-40B4-BE49-F238E27FC236}">
                  <a16:creationId xmlns:a16="http://schemas.microsoft.com/office/drawing/2014/main" id="{130BD659-CF8A-2C43-AA67-EC6C97D869F5}"/>
                </a:ext>
              </a:extLst>
            </p:cNvPr>
            <p:cNvGrpSpPr>
              <a:grpSpLocks/>
            </p:cNvGrpSpPr>
            <p:nvPr/>
          </p:nvGrpSpPr>
          <p:grpSpPr bwMode="auto">
            <a:xfrm>
              <a:off x="12552504" y="4735313"/>
              <a:ext cx="986752" cy="182532"/>
              <a:chOff x="5893" y="3022"/>
              <a:chExt cx="466" cy="115"/>
            </a:xfrm>
          </p:grpSpPr>
          <p:sp>
            <p:nvSpPr>
              <p:cNvPr id="56" name="Rectangle 44">
                <a:extLst>
                  <a:ext uri="{FF2B5EF4-FFF2-40B4-BE49-F238E27FC236}">
                    <a16:creationId xmlns:a16="http://schemas.microsoft.com/office/drawing/2014/main" id="{867BCAD4-F2F9-2B40-A39A-CF535E15E12C}"/>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5">
                <a:extLst>
                  <a:ext uri="{FF2B5EF4-FFF2-40B4-BE49-F238E27FC236}">
                    <a16:creationId xmlns:a16="http://schemas.microsoft.com/office/drawing/2014/main" id="{77CEFCE4-7823-AC45-AE9B-F883362E48DF}"/>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6">
                <a:extLst>
                  <a:ext uri="{FF2B5EF4-FFF2-40B4-BE49-F238E27FC236}">
                    <a16:creationId xmlns:a16="http://schemas.microsoft.com/office/drawing/2014/main" id="{319A2E8D-6A85-2D49-A823-4E2B258E8493}"/>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7">
                <a:extLst>
                  <a:ext uri="{FF2B5EF4-FFF2-40B4-BE49-F238E27FC236}">
                    <a16:creationId xmlns:a16="http://schemas.microsoft.com/office/drawing/2014/main" id="{E9AB8895-1DFB-974D-B63E-08B85C61EBB8}"/>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48">
              <a:extLst>
                <a:ext uri="{FF2B5EF4-FFF2-40B4-BE49-F238E27FC236}">
                  <a16:creationId xmlns:a16="http://schemas.microsoft.com/office/drawing/2014/main" id="{49B8DB57-56C1-794F-A5E5-F5F0527FAA1D}"/>
                </a:ext>
              </a:extLst>
            </p:cNvPr>
            <p:cNvGrpSpPr>
              <a:grpSpLocks/>
            </p:cNvGrpSpPr>
            <p:nvPr/>
          </p:nvGrpSpPr>
          <p:grpSpPr bwMode="auto">
            <a:xfrm>
              <a:off x="12552504" y="4951179"/>
              <a:ext cx="986752" cy="182532"/>
              <a:chOff x="5893" y="3158"/>
              <a:chExt cx="466" cy="115"/>
            </a:xfrm>
          </p:grpSpPr>
          <p:sp>
            <p:nvSpPr>
              <p:cNvPr id="52" name="Rectangle 49">
                <a:extLst>
                  <a:ext uri="{FF2B5EF4-FFF2-40B4-BE49-F238E27FC236}">
                    <a16:creationId xmlns:a16="http://schemas.microsoft.com/office/drawing/2014/main" id="{1BD89A97-8A2F-404C-8F3E-81ECC302FCF0}"/>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50">
                <a:extLst>
                  <a:ext uri="{FF2B5EF4-FFF2-40B4-BE49-F238E27FC236}">
                    <a16:creationId xmlns:a16="http://schemas.microsoft.com/office/drawing/2014/main" id="{84C39EB1-6617-7841-AA45-E1766D8865D0}"/>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51">
                <a:extLst>
                  <a:ext uri="{FF2B5EF4-FFF2-40B4-BE49-F238E27FC236}">
                    <a16:creationId xmlns:a16="http://schemas.microsoft.com/office/drawing/2014/main" id="{979D9CA4-4926-554E-BF25-24D48AEB8BF8}"/>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52">
                <a:extLst>
                  <a:ext uri="{FF2B5EF4-FFF2-40B4-BE49-F238E27FC236}">
                    <a16:creationId xmlns:a16="http://schemas.microsoft.com/office/drawing/2014/main" id="{16B046C4-0657-5D44-895A-31C4991843DF}"/>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53">
              <a:extLst>
                <a:ext uri="{FF2B5EF4-FFF2-40B4-BE49-F238E27FC236}">
                  <a16:creationId xmlns:a16="http://schemas.microsoft.com/office/drawing/2014/main" id="{9CDA7577-E022-3D4D-8D9C-3B0E0780B63A}"/>
                </a:ext>
              </a:extLst>
            </p:cNvPr>
            <p:cNvGrpSpPr>
              <a:grpSpLocks/>
            </p:cNvGrpSpPr>
            <p:nvPr/>
          </p:nvGrpSpPr>
          <p:grpSpPr bwMode="auto">
            <a:xfrm>
              <a:off x="12552504" y="5311482"/>
              <a:ext cx="986752" cy="182532"/>
              <a:chOff x="5893" y="3385"/>
              <a:chExt cx="466" cy="115"/>
            </a:xfrm>
          </p:grpSpPr>
          <p:sp>
            <p:nvSpPr>
              <p:cNvPr id="48" name="Rectangle 54">
                <a:extLst>
                  <a:ext uri="{FF2B5EF4-FFF2-40B4-BE49-F238E27FC236}">
                    <a16:creationId xmlns:a16="http://schemas.microsoft.com/office/drawing/2014/main" id="{1B99CAD1-03BC-654B-993D-387C87379CBE}"/>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5">
                <a:extLst>
                  <a:ext uri="{FF2B5EF4-FFF2-40B4-BE49-F238E27FC236}">
                    <a16:creationId xmlns:a16="http://schemas.microsoft.com/office/drawing/2014/main" id="{40A32DB2-38B9-5241-94FD-34834E8CD0F6}"/>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6">
                <a:extLst>
                  <a:ext uri="{FF2B5EF4-FFF2-40B4-BE49-F238E27FC236}">
                    <a16:creationId xmlns:a16="http://schemas.microsoft.com/office/drawing/2014/main" id="{99FE8405-6072-4447-8027-552BAAC57995}"/>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7">
                <a:extLst>
                  <a:ext uri="{FF2B5EF4-FFF2-40B4-BE49-F238E27FC236}">
                    <a16:creationId xmlns:a16="http://schemas.microsoft.com/office/drawing/2014/main" id="{6DDE16A6-6055-794F-B9EE-FE994A414A04}"/>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58">
              <a:extLst>
                <a:ext uri="{FF2B5EF4-FFF2-40B4-BE49-F238E27FC236}">
                  <a16:creationId xmlns:a16="http://schemas.microsoft.com/office/drawing/2014/main" id="{A3A1AC52-7477-B043-875E-FC510A837CFE}"/>
                </a:ext>
              </a:extLst>
            </p:cNvPr>
            <p:cNvGrpSpPr>
              <a:grpSpLocks/>
            </p:cNvGrpSpPr>
            <p:nvPr/>
          </p:nvGrpSpPr>
          <p:grpSpPr bwMode="auto">
            <a:xfrm>
              <a:off x="12552504" y="5527346"/>
              <a:ext cx="986752" cy="182532"/>
              <a:chOff x="5893" y="3521"/>
              <a:chExt cx="466" cy="115"/>
            </a:xfrm>
          </p:grpSpPr>
          <p:sp>
            <p:nvSpPr>
              <p:cNvPr id="44" name="Rectangle 59">
                <a:extLst>
                  <a:ext uri="{FF2B5EF4-FFF2-40B4-BE49-F238E27FC236}">
                    <a16:creationId xmlns:a16="http://schemas.microsoft.com/office/drawing/2014/main" id="{8C6AADD4-69AE-B94D-BE4D-6A3DB4C1D584}"/>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60">
                <a:extLst>
                  <a:ext uri="{FF2B5EF4-FFF2-40B4-BE49-F238E27FC236}">
                    <a16:creationId xmlns:a16="http://schemas.microsoft.com/office/drawing/2014/main" id="{A726E8E1-4B3B-3541-B40F-E30D62E72E08}"/>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61">
                <a:extLst>
                  <a:ext uri="{FF2B5EF4-FFF2-40B4-BE49-F238E27FC236}">
                    <a16:creationId xmlns:a16="http://schemas.microsoft.com/office/drawing/2014/main" id="{0D71BAAA-577C-7D4D-98C5-F559831524E1}"/>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62">
                <a:extLst>
                  <a:ext uri="{FF2B5EF4-FFF2-40B4-BE49-F238E27FC236}">
                    <a16:creationId xmlns:a16="http://schemas.microsoft.com/office/drawing/2014/main" id="{6BB93B2C-A57E-E346-9827-3E7BB976D8D7}"/>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4" name="Group 63">
              <a:extLst>
                <a:ext uri="{FF2B5EF4-FFF2-40B4-BE49-F238E27FC236}">
                  <a16:creationId xmlns:a16="http://schemas.microsoft.com/office/drawing/2014/main" id="{120B39A1-950F-C947-8774-D9A3CBDFFC7E}"/>
                </a:ext>
              </a:extLst>
            </p:cNvPr>
            <p:cNvGrpSpPr>
              <a:grpSpLocks/>
            </p:cNvGrpSpPr>
            <p:nvPr/>
          </p:nvGrpSpPr>
          <p:grpSpPr bwMode="auto">
            <a:xfrm>
              <a:off x="12552504" y="5743210"/>
              <a:ext cx="986752" cy="182532"/>
              <a:chOff x="5893" y="3657"/>
              <a:chExt cx="466" cy="115"/>
            </a:xfrm>
          </p:grpSpPr>
          <p:sp>
            <p:nvSpPr>
              <p:cNvPr id="40" name="Rectangle 64">
                <a:extLst>
                  <a:ext uri="{FF2B5EF4-FFF2-40B4-BE49-F238E27FC236}">
                    <a16:creationId xmlns:a16="http://schemas.microsoft.com/office/drawing/2014/main" id="{D2ECDBFC-2EF3-824C-8DEC-055491C5FBFB}"/>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5">
                <a:extLst>
                  <a:ext uri="{FF2B5EF4-FFF2-40B4-BE49-F238E27FC236}">
                    <a16:creationId xmlns:a16="http://schemas.microsoft.com/office/drawing/2014/main" id="{F9B98C56-208B-7D44-B56C-015E000C9AAF}"/>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6">
                <a:extLst>
                  <a:ext uri="{FF2B5EF4-FFF2-40B4-BE49-F238E27FC236}">
                    <a16:creationId xmlns:a16="http://schemas.microsoft.com/office/drawing/2014/main" id="{0E8A1586-346A-1042-B5C5-190222662C80}"/>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7">
                <a:extLst>
                  <a:ext uri="{FF2B5EF4-FFF2-40B4-BE49-F238E27FC236}">
                    <a16:creationId xmlns:a16="http://schemas.microsoft.com/office/drawing/2014/main" id="{B176F745-791F-D84D-81E2-65BBA4DB1823}"/>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5" name="Group 68">
              <a:extLst>
                <a:ext uri="{FF2B5EF4-FFF2-40B4-BE49-F238E27FC236}">
                  <a16:creationId xmlns:a16="http://schemas.microsoft.com/office/drawing/2014/main" id="{2016CB18-E5F0-2A47-8167-E2E7E27CD75B}"/>
                </a:ext>
              </a:extLst>
            </p:cNvPr>
            <p:cNvGrpSpPr>
              <a:grpSpLocks/>
            </p:cNvGrpSpPr>
            <p:nvPr/>
          </p:nvGrpSpPr>
          <p:grpSpPr bwMode="auto">
            <a:xfrm>
              <a:off x="12552504" y="6103513"/>
              <a:ext cx="986752" cy="182532"/>
              <a:chOff x="5893" y="3884"/>
              <a:chExt cx="466" cy="115"/>
            </a:xfrm>
          </p:grpSpPr>
          <p:sp>
            <p:nvSpPr>
              <p:cNvPr id="36" name="Rectangle 69">
                <a:extLst>
                  <a:ext uri="{FF2B5EF4-FFF2-40B4-BE49-F238E27FC236}">
                    <a16:creationId xmlns:a16="http://schemas.microsoft.com/office/drawing/2014/main" id="{B52403E2-9036-6640-BF72-C96D4ECEA6A9}"/>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70">
                <a:extLst>
                  <a:ext uri="{FF2B5EF4-FFF2-40B4-BE49-F238E27FC236}">
                    <a16:creationId xmlns:a16="http://schemas.microsoft.com/office/drawing/2014/main" id="{28C163B0-E0B6-F445-A292-6DF562879708}"/>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71">
                <a:extLst>
                  <a:ext uri="{FF2B5EF4-FFF2-40B4-BE49-F238E27FC236}">
                    <a16:creationId xmlns:a16="http://schemas.microsoft.com/office/drawing/2014/main" id="{338402F8-8DFC-3245-8566-CA2A7184A7AB}"/>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72">
                <a:extLst>
                  <a:ext uri="{FF2B5EF4-FFF2-40B4-BE49-F238E27FC236}">
                    <a16:creationId xmlns:a16="http://schemas.microsoft.com/office/drawing/2014/main" id="{D093EECD-2B36-D44B-80FE-91135712B427}"/>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6" name="Group 73">
              <a:extLst>
                <a:ext uri="{FF2B5EF4-FFF2-40B4-BE49-F238E27FC236}">
                  <a16:creationId xmlns:a16="http://schemas.microsoft.com/office/drawing/2014/main" id="{9E54CDC3-25C7-6343-9813-8D885CDFDCAA}"/>
                </a:ext>
              </a:extLst>
            </p:cNvPr>
            <p:cNvGrpSpPr>
              <a:grpSpLocks/>
            </p:cNvGrpSpPr>
            <p:nvPr/>
          </p:nvGrpSpPr>
          <p:grpSpPr bwMode="auto">
            <a:xfrm>
              <a:off x="12552504" y="6328901"/>
              <a:ext cx="986752" cy="182532"/>
              <a:chOff x="5893" y="4026"/>
              <a:chExt cx="466" cy="115"/>
            </a:xfrm>
          </p:grpSpPr>
          <p:sp>
            <p:nvSpPr>
              <p:cNvPr id="32" name="Rectangle 74">
                <a:extLst>
                  <a:ext uri="{FF2B5EF4-FFF2-40B4-BE49-F238E27FC236}">
                    <a16:creationId xmlns:a16="http://schemas.microsoft.com/office/drawing/2014/main" id="{DC7D4F56-46F2-824A-8152-55A0175F6EE7}"/>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5">
                <a:extLst>
                  <a:ext uri="{FF2B5EF4-FFF2-40B4-BE49-F238E27FC236}">
                    <a16:creationId xmlns:a16="http://schemas.microsoft.com/office/drawing/2014/main" id="{F98648B8-27D0-DD4F-AA51-72DEC49FAEB6}"/>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6">
                <a:extLst>
                  <a:ext uri="{FF2B5EF4-FFF2-40B4-BE49-F238E27FC236}">
                    <a16:creationId xmlns:a16="http://schemas.microsoft.com/office/drawing/2014/main" id="{5112ECFA-2F7A-9645-98EF-69EAC93E7ED7}"/>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7">
                <a:extLst>
                  <a:ext uri="{FF2B5EF4-FFF2-40B4-BE49-F238E27FC236}">
                    <a16:creationId xmlns:a16="http://schemas.microsoft.com/office/drawing/2014/main" id="{E348AFAA-438C-CE47-9362-97EEB68FF5C6}"/>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7" name="Group 78">
              <a:extLst>
                <a:ext uri="{FF2B5EF4-FFF2-40B4-BE49-F238E27FC236}">
                  <a16:creationId xmlns:a16="http://schemas.microsoft.com/office/drawing/2014/main" id="{96E16173-29FC-CF47-AE9B-8002E18296E4}"/>
                </a:ext>
              </a:extLst>
            </p:cNvPr>
            <p:cNvGrpSpPr>
              <a:grpSpLocks/>
            </p:cNvGrpSpPr>
            <p:nvPr/>
          </p:nvGrpSpPr>
          <p:grpSpPr bwMode="auto">
            <a:xfrm>
              <a:off x="12552504" y="6552703"/>
              <a:ext cx="986752" cy="182532"/>
              <a:chOff x="5893" y="4167"/>
              <a:chExt cx="466" cy="115"/>
            </a:xfrm>
          </p:grpSpPr>
          <p:sp>
            <p:nvSpPr>
              <p:cNvPr id="28" name="Rectangle 79">
                <a:extLst>
                  <a:ext uri="{FF2B5EF4-FFF2-40B4-BE49-F238E27FC236}">
                    <a16:creationId xmlns:a16="http://schemas.microsoft.com/office/drawing/2014/main" id="{36731BA9-6469-EB47-97E6-4F97D40833BA}"/>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80">
                <a:extLst>
                  <a:ext uri="{FF2B5EF4-FFF2-40B4-BE49-F238E27FC236}">
                    <a16:creationId xmlns:a16="http://schemas.microsoft.com/office/drawing/2014/main" id="{066F11EF-F5EB-0243-BC57-E610F1082E7A}"/>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81">
                <a:extLst>
                  <a:ext uri="{FF2B5EF4-FFF2-40B4-BE49-F238E27FC236}">
                    <a16:creationId xmlns:a16="http://schemas.microsoft.com/office/drawing/2014/main" id="{48DABFCC-C4BB-A547-B8D5-53D2C48BEFE6}"/>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82">
                <a:extLst>
                  <a:ext uri="{FF2B5EF4-FFF2-40B4-BE49-F238E27FC236}">
                    <a16:creationId xmlns:a16="http://schemas.microsoft.com/office/drawing/2014/main" id="{E2C88544-71AA-124A-B0F9-C10CE639D9C4}"/>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80" name="Rectangle 83">
            <a:extLst>
              <a:ext uri="{FF2B5EF4-FFF2-40B4-BE49-F238E27FC236}">
                <a16:creationId xmlns:a16="http://schemas.microsoft.com/office/drawing/2014/main" id="{9EDD3A67-74D3-E54E-88C9-73C0424DD432}"/>
              </a:ext>
            </a:extLst>
          </p:cNvPr>
          <p:cNvSpPr>
            <a:spLocks noChangeArrowheads="1"/>
          </p:cNvSpPr>
          <p:nvPr userDrawn="1"/>
        </p:nvSpPr>
        <p:spPr bwMode="auto">
          <a:xfrm>
            <a:off x="12493155" y="1339384"/>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81" name="Rectangle 84">
            <a:extLst>
              <a:ext uri="{FF2B5EF4-FFF2-40B4-BE49-F238E27FC236}">
                <a16:creationId xmlns:a16="http://schemas.microsoft.com/office/drawing/2014/main" id="{A6009009-D5EF-7E40-8B27-A6F90CFCECC7}"/>
              </a:ext>
            </a:extLst>
          </p:cNvPr>
          <p:cNvSpPr>
            <a:spLocks noChangeArrowheads="1"/>
          </p:cNvSpPr>
          <p:nvPr userDrawn="1"/>
        </p:nvSpPr>
        <p:spPr bwMode="auto">
          <a:xfrm>
            <a:off x="12493155" y="5884"/>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2036988728"/>
      </p:ext>
    </p:extLst>
  </p:cSld>
  <p:clrMap bg1="lt1" tx1="dk1" bg2="lt2" tx2="dk2" accent1="accent1" accent2="accent2" accent3="accent3" accent4="accent4" accent5="accent5" accent6="accent6" hlink="hlink" folHlink="folHlink"/>
  <p:sldLayoutIdLst>
    <p:sldLayoutId id="2147483973" r:id="rId1"/>
    <p:sldLayoutId id="2147483965" r:id="rId2"/>
    <p:sldLayoutId id="2147483966" r:id="rId3"/>
    <p:sldLayoutId id="2147483967" r:id="rId4"/>
    <p:sldLayoutId id="2147483956" r:id="rId5"/>
    <p:sldLayoutId id="2147483957" r:id="rId6"/>
    <p:sldLayoutId id="2147483958" r:id="rId7"/>
    <p:sldLayoutId id="2147483959" r:id="rId8"/>
    <p:sldLayoutId id="2147483974" r:id="rId9"/>
    <p:sldLayoutId id="2147483983" r:id="rId10"/>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ctr" defTabSz="1218712" rtl="0" eaLnBrk="1" latinLnBrk="0" hangingPunct="1">
        <a:spcBef>
          <a:spcPct val="0"/>
        </a:spcBef>
        <a:buNone/>
        <a:defRPr sz="5897" kern="1200">
          <a:solidFill>
            <a:schemeClr val="tx1"/>
          </a:solidFill>
          <a:latin typeface="+mj-lt"/>
          <a:ea typeface="+mj-ea"/>
          <a:cs typeface="+mj-cs"/>
        </a:defRPr>
      </a:lvl1pPr>
    </p:titleStyle>
    <p:bodyStyle>
      <a:lvl1pPr marL="457017" indent="-457017" algn="l" defTabSz="1218712" rtl="0" eaLnBrk="1" latinLnBrk="0" hangingPunct="1">
        <a:spcBef>
          <a:spcPct val="20000"/>
        </a:spcBef>
        <a:buFont typeface="Arial" pitchFamily="34" charset="0"/>
        <a:buChar char="•"/>
        <a:defRPr sz="4297" kern="1200">
          <a:solidFill>
            <a:schemeClr val="tx1"/>
          </a:solidFill>
          <a:latin typeface="+mn-lt"/>
          <a:ea typeface="+mn-ea"/>
          <a:cs typeface="+mn-cs"/>
        </a:defRPr>
      </a:lvl1pPr>
      <a:lvl2pPr marL="990204" indent="-380848" algn="l" defTabSz="1218712" rtl="0" eaLnBrk="1" latinLnBrk="0" hangingPunct="1">
        <a:spcBef>
          <a:spcPct val="20000"/>
        </a:spcBef>
        <a:buFont typeface="Arial" pitchFamily="34" charset="0"/>
        <a:buChar char="–"/>
        <a:defRPr sz="3698" kern="1200">
          <a:solidFill>
            <a:schemeClr val="tx1"/>
          </a:solidFill>
          <a:latin typeface="+mn-lt"/>
          <a:ea typeface="+mn-ea"/>
          <a:cs typeface="+mn-cs"/>
        </a:defRPr>
      </a:lvl2pPr>
      <a:lvl3pPr marL="1523390" indent="-304678" algn="l" defTabSz="1218712" rtl="0" eaLnBrk="1" latinLnBrk="0" hangingPunct="1">
        <a:spcBef>
          <a:spcPct val="20000"/>
        </a:spcBef>
        <a:buFont typeface="Arial" pitchFamily="34" charset="0"/>
        <a:buChar char="•"/>
        <a:defRPr sz="3198" kern="1200">
          <a:solidFill>
            <a:schemeClr val="tx1"/>
          </a:solidFill>
          <a:latin typeface="+mn-lt"/>
          <a:ea typeface="+mn-ea"/>
          <a:cs typeface="+mn-cs"/>
        </a:defRPr>
      </a:lvl3pPr>
      <a:lvl4pPr marL="2132747"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4pPr>
      <a:lvl5pPr marL="2742103"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5pPr>
      <a:lvl6pPr marL="3351459"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6pPr>
      <a:lvl7pPr marL="3960814"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7pPr>
      <a:lvl8pPr marL="4570170"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8pPr>
      <a:lvl9pPr marL="5179526"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9pPr>
    </p:bodyStyle>
    <p:otherStyle>
      <a:defPPr>
        <a:defRPr lang="zh-CN"/>
      </a:defPPr>
      <a:lvl1pPr marL="0" algn="l" defTabSz="1218712" rtl="0" eaLnBrk="1" latinLnBrk="0" hangingPunct="1">
        <a:defRPr sz="2399" kern="1200">
          <a:solidFill>
            <a:schemeClr val="tx1"/>
          </a:solidFill>
          <a:latin typeface="+mn-lt"/>
          <a:ea typeface="+mn-ea"/>
          <a:cs typeface="+mn-cs"/>
        </a:defRPr>
      </a:lvl1pPr>
      <a:lvl2pPr marL="609356" algn="l" defTabSz="1218712" rtl="0" eaLnBrk="1" latinLnBrk="0" hangingPunct="1">
        <a:defRPr sz="2399" kern="1200">
          <a:solidFill>
            <a:schemeClr val="tx1"/>
          </a:solidFill>
          <a:latin typeface="+mn-lt"/>
          <a:ea typeface="+mn-ea"/>
          <a:cs typeface="+mn-cs"/>
        </a:defRPr>
      </a:lvl2pPr>
      <a:lvl3pPr marL="1218712" algn="l" defTabSz="1218712" rtl="0" eaLnBrk="1" latinLnBrk="0" hangingPunct="1">
        <a:defRPr sz="2399" kern="1200">
          <a:solidFill>
            <a:schemeClr val="tx1"/>
          </a:solidFill>
          <a:latin typeface="+mn-lt"/>
          <a:ea typeface="+mn-ea"/>
          <a:cs typeface="+mn-cs"/>
        </a:defRPr>
      </a:lvl3pPr>
      <a:lvl4pPr marL="1828068" algn="l" defTabSz="1218712" rtl="0" eaLnBrk="1" latinLnBrk="0" hangingPunct="1">
        <a:defRPr sz="2399" kern="1200">
          <a:solidFill>
            <a:schemeClr val="tx1"/>
          </a:solidFill>
          <a:latin typeface="+mn-lt"/>
          <a:ea typeface="+mn-ea"/>
          <a:cs typeface="+mn-cs"/>
        </a:defRPr>
      </a:lvl4pPr>
      <a:lvl5pPr marL="2437425" algn="l" defTabSz="1218712" rtl="0" eaLnBrk="1" latinLnBrk="0" hangingPunct="1">
        <a:defRPr sz="2399" kern="1200">
          <a:solidFill>
            <a:schemeClr val="tx1"/>
          </a:solidFill>
          <a:latin typeface="+mn-lt"/>
          <a:ea typeface="+mn-ea"/>
          <a:cs typeface="+mn-cs"/>
        </a:defRPr>
      </a:lvl5pPr>
      <a:lvl6pPr marL="3046781" algn="l" defTabSz="1218712" rtl="0" eaLnBrk="1" latinLnBrk="0" hangingPunct="1">
        <a:defRPr sz="2399" kern="1200">
          <a:solidFill>
            <a:schemeClr val="tx1"/>
          </a:solidFill>
          <a:latin typeface="+mn-lt"/>
          <a:ea typeface="+mn-ea"/>
          <a:cs typeface="+mn-cs"/>
        </a:defRPr>
      </a:lvl6pPr>
      <a:lvl7pPr marL="3656137" algn="l" defTabSz="1218712" rtl="0" eaLnBrk="1" latinLnBrk="0" hangingPunct="1">
        <a:defRPr sz="2399" kern="1200">
          <a:solidFill>
            <a:schemeClr val="tx1"/>
          </a:solidFill>
          <a:latin typeface="+mn-lt"/>
          <a:ea typeface="+mn-ea"/>
          <a:cs typeface="+mn-cs"/>
        </a:defRPr>
      </a:lvl7pPr>
      <a:lvl8pPr marL="4265492" algn="l" defTabSz="1218712" rtl="0" eaLnBrk="1" latinLnBrk="0" hangingPunct="1">
        <a:defRPr sz="2399" kern="1200">
          <a:solidFill>
            <a:schemeClr val="tx1"/>
          </a:solidFill>
          <a:latin typeface="+mn-lt"/>
          <a:ea typeface="+mn-ea"/>
          <a:cs typeface="+mn-cs"/>
        </a:defRPr>
      </a:lvl8pPr>
      <a:lvl9pPr marL="4874848" algn="l" defTabSz="1218712" rtl="0" eaLnBrk="1" latinLnBrk="0" hangingPunct="1">
        <a:defRPr sz="2399"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图片 7"/>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0" y="1588"/>
            <a:ext cx="12193588" cy="6856412"/>
          </a:xfrm>
          <a:prstGeom prst="rect">
            <a:avLst/>
          </a:prstGeom>
        </p:spPr>
      </p:pic>
      <p:sp>
        <p:nvSpPr>
          <p:cNvPr id="12" name="TextBox 2">
            <a:extLst>
              <a:ext uri="{FF2B5EF4-FFF2-40B4-BE49-F238E27FC236}">
                <a16:creationId xmlns:a16="http://schemas.microsoft.com/office/drawing/2014/main" id="{D0F0DA3C-4AEC-1B44-8AA0-10080BFDF727}"/>
              </a:ext>
            </a:extLst>
          </p:cNvPr>
          <p:cNvSpPr txBox="1"/>
          <p:nvPr userDrawn="1"/>
        </p:nvSpPr>
        <p:spPr>
          <a:xfrm>
            <a:off x="553765" y="6399588"/>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2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endParaRPr>
          </a:p>
        </p:txBody>
      </p:sp>
      <p:pic>
        <p:nvPicPr>
          <p:cNvPr id="14" name="图片 13">
            <a:extLst>
              <a:ext uri="{FF2B5EF4-FFF2-40B4-BE49-F238E27FC236}">
                <a16:creationId xmlns:a16="http://schemas.microsoft.com/office/drawing/2014/main" id="{0EE15CAA-5A2E-4946-9092-2C7A7D278222}"/>
              </a:ext>
            </a:extLst>
          </p:cNvPr>
          <p:cNvPicPr>
            <a:picLocks noChangeAspect="1"/>
          </p:cNvPicPr>
          <p:nvPr userDrawn="1"/>
        </p:nvPicPr>
        <p:blipFill>
          <a:blip r:embed="rId7" cstate="print">
            <a:alphaModFix amt="70000"/>
            <a:extLst>
              <a:ext uri="{28A0092B-C50C-407E-A947-70E740481C1C}">
                <a14:useLocalDpi xmlns:a14="http://schemas.microsoft.com/office/drawing/2010/main"/>
              </a:ext>
            </a:extLst>
          </a:blip>
          <a:stretch>
            <a:fillRect/>
          </a:stretch>
        </p:blipFill>
        <p:spPr>
          <a:xfrm>
            <a:off x="337741" y="6475321"/>
            <a:ext cx="144000" cy="144000"/>
          </a:xfrm>
          <a:prstGeom prst="ellipse">
            <a:avLst/>
          </a:prstGeom>
          <a:ln w="12700" cap="rnd">
            <a:solidFill>
              <a:schemeClr val="bg1"/>
            </a:solidFill>
            <a:prstDash val="solid"/>
          </a:ln>
          <a:effectLst/>
        </p:spPr>
      </p:pic>
      <p:sp>
        <p:nvSpPr>
          <p:cNvPr id="2" name="矩形 1">
            <a:extLst>
              <a:ext uri="{FF2B5EF4-FFF2-40B4-BE49-F238E27FC236}">
                <a16:creationId xmlns:a16="http://schemas.microsoft.com/office/drawing/2014/main" id="{F4E50312-EC01-E14B-87D5-C18323A16206}"/>
              </a:ext>
            </a:extLst>
          </p:cNvPr>
          <p:cNvSpPr/>
          <p:nvPr userDrawn="1"/>
        </p:nvSpPr>
        <p:spPr>
          <a:xfrm>
            <a:off x="9842577" y="6399588"/>
            <a:ext cx="2250191" cy="2902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5" name="副标题 2">
            <a:extLst>
              <a:ext uri="{FF2B5EF4-FFF2-40B4-BE49-F238E27FC236}">
                <a16:creationId xmlns:a16="http://schemas.microsoft.com/office/drawing/2014/main" id="{2F3A5196-93C8-7342-BB74-67DE83BC2506}"/>
              </a:ext>
            </a:extLst>
          </p:cNvPr>
          <p:cNvSpPr txBox="1">
            <a:spLocks/>
          </p:cNvSpPr>
          <p:nvPr userDrawn="1"/>
        </p:nvSpPr>
        <p:spPr bwMode="auto">
          <a:xfrm>
            <a:off x="9741757" y="6414035"/>
            <a:ext cx="2250191" cy="261354"/>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r">
              <a:buFontTx/>
              <a:buNone/>
              <a:defRPr/>
            </a:pP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Course:</a:t>
            </a:r>
            <a:r>
              <a:rPr lang="zh-CN" altLang="en-US"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 </a:t>
            </a: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hlinkClick r:id="rId8">
                  <a:extLst>
                    <a:ext uri="{A12FA001-AC4F-418D-AE19-62706E023703}">
                      <ahyp:hlinkClr xmlns:ahyp="http://schemas.microsoft.com/office/drawing/2018/hyperlinkcolor" val="tx"/>
                    </a:ext>
                  </a:extLst>
                </a:hlinkClick>
              </a:rPr>
              <a:t>chenzomi12.github.io</a:t>
            </a:r>
            <a:endPar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endParaRPr>
          </a:p>
        </p:txBody>
      </p:sp>
      <p:sp>
        <p:nvSpPr>
          <p:cNvPr id="7" name="Rectangle 86">
            <a:extLst>
              <a:ext uri="{FF2B5EF4-FFF2-40B4-BE49-F238E27FC236}">
                <a16:creationId xmlns:a16="http://schemas.microsoft.com/office/drawing/2014/main" id="{AD9A1659-E87F-E546-B389-F66C7042FDE4}"/>
              </a:ext>
            </a:extLst>
          </p:cNvPr>
          <p:cNvSpPr>
            <a:spLocks noChangeArrowheads="1"/>
          </p:cNvSpPr>
          <p:nvPr userDrawn="1"/>
        </p:nvSpPr>
        <p:spPr bwMode="auto">
          <a:xfrm>
            <a:off x="9906141" y="6404805"/>
            <a:ext cx="328322" cy="285032"/>
          </a:xfrm>
          <a:prstGeom prst="rect">
            <a:avLst/>
          </a:prstGeom>
          <a:noFill/>
          <a:ln w="9525">
            <a:noFill/>
            <a:miter lim="800000"/>
            <a:headEnd/>
            <a:tailEnd/>
          </a:ln>
          <a:effectLst/>
        </p:spPr>
        <p:txBody>
          <a:bodyPr lIns="0" tIns="0" rIns="0" bIns="0" anchor="ctr"/>
          <a:lstStyle/>
          <a:p>
            <a:pPr algn="ctr" defTabSz="987914" eaLnBrk="0" hangingPunct="0">
              <a:lnSpc>
                <a:spcPct val="85000"/>
              </a:lnSpc>
            </a:pPr>
            <a:fld id="{E68EC476-442B-4BB7-9603-F1440C241F3D}" type="slidenum">
              <a:rPr lang="de-DE" sz="900" smtClean="0">
                <a:solidFill>
                  <a:prstClr val="white">
                    <a:lumMod val="50000"/>
                  </a:prstClr>
                </a:solidFill>
                <a:ea typeface="MS PGothic" pitchFamily="34" charset="-128"/>
                <a:cs typeface="Arial" panose="020B0604020202020204" pitchFamily="34" charset="0"/>
              </a:rPr>
              <a:pPr algn="ctr" defTabSz="987914" eaLnBrk="0" hangingPunct="0">
                <a:lnSpc>
                  <a:spcPct val="85000"/>
                </a:lnSpc>
              </a:pPr>
              <a:t>‹#›</a:t>
            </a:fld>
            <a:endParaRPr lang="en-GB" sz="900" dirty="0">
              <a:solidFill>
                <a:prstClr val="white">
                  <a:lumMod val="50000"/>
                </a:prstClr>
              </a:solidFill>
              <a:ea typeface="MS PGothic" pitchFamily="34" charset="-128"/>
              <a:cs typeface="Arial" panose="020B0604020202020204" pitchFamily="34" charset="0"/>
            </a:endParaRPr>
          </a:p>
        </p:txBody>
      </p:sp>
      <p:sp>
        <p:nvSpPr>
          <p:cNvPr id="9" name="Rectangle 15">
            <a:extLst>
              <a:ext uri="{FF2B5EF4-FFF2-40B4-BE49-F238E27FC236}">
                <a16:creationId xmlns:a16="http://schemas.microsoft.com/office/drawing/2014/main" id="{A5F26F7F-9135-C04D-9CC8-EDA4517F5786}"/>
              </a:ext>
            </a:extLst>
          </p:cNvPr>
          <p:cNvSpPr>
            <a:spLocks noChangeArrowheads="1"/>
          </p:cNvSpPr>
          <p:nvPr userDrawn="1"/>
        </p:nvSpPr>
        <p:spPr bwMode="auto">
          <a:xfrm>
            <a:off x="-2432001" y="77681"/>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0" name="组合 9">
            <a:extLst>
              <a:ext uri="{FF2B5EF4-FFF2-40B4-BE49-F238E27FC236}">
                <a16:creationId xmlns:a16="http://schemas.microsoft.com/office/drawing/2014/main" id="{4004AD4C-8DD5-D94B-885C-B1BB0DF170A5}"/>
              </a:ext>
            </a:extLst>
          </p:cNvPr>
          <p:cNvGrpSpPr/>
          <p:nvPr userDrawn="1"/>
        </p:nvGrpSpPr>
        <p:grpSpPr>
          <a:xfrm>
            <a:off x="12590924" y="3356218"/>
            <a:ext cx="1214711" cy="3499198"/>
            <a:chOff x="12438524" y="3358802"/>
            <a:chExt cx="1214711" cy="3499198"/>
          </a:xfrm>
        </p:grpSpPr>
        <p:sp>
          <p:nvSpPr>
            <p:cNvPr id="11" name="矩形 10">
              <a:extLst>
                <a:ext uri="{FF2B5EF4-FFF2-40B4-BE49-F238E27FC236}">
                  <a16:creationId xmlns:a16="http://schemas.microsoft.com/office/drawing/2014/main" id="{EAAFD12B-3B1B-DE44-B8E5-F9E8BEBD5E13}"/>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3" name="Group 18">
              <a:extLst>
                <a:ext uri="{FF2B5EF4-FFF2-40B4-BE49-F238E27FC236}">
                  <a16:creationId xmlns:a16="http://schemas.microsoft.com/office/drawing/2014/main" id="{9325EA3D-706C-C84C-ADCF-069B4041ECF1}"/>
                </a:ext>
              </a:extLst>
            </p:cNvPr>
            <p:cNvGrpSpPr>
              <a:grpSpLocks/>
            </p:cNvGrpSpPr>
            <p:nvPr/>
          </p:nvGrpSpPr>
          <p:grpSpPr bwMode="auto">
            <a:xfrm>
              <a:off x="12552504" y="3727418"/>
              <a:ext cx="986752" cy="182532"/>
              <a:chOff x="5893" y="2387"/>
              <a:chExt cx="466" cy="115"/>
            </a:xfrm>
          </p:grpSpPr>
          <p:sp>
            <p:nvSpPr>
              <p:cNvPr id="76" name="Rectangle 19">
                <a:extLst>
                  <a:ext uri="{FF2B5EF4-FFF2-40B4-BE49-F238E27FC236}">
                    <a16:creationId xmlns:a16="http://schemas.microsoft.com/office/drawing/2014/main" id="{DA350EC9-0850-CD48-AB9D-90D70D632C53}"/>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7" name="Rectangle 20">
                <a:extLst>
                  <a:ext uri="{FF2B5EF4-FFF2-40B4-BE49-F238E27FC236}">
                    <a16:creationId xmlns:a16="http://schemas.microsoft.com/office/drawing/2014/main" id="{41DDDD49-5826-0F4E-BF89-F5A3E19AAEB6}"/>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8" name="Rectangle 21">
                <a:extLst>
                  <a:ext uri="{FF2B5EF4-FFF2-40B4-BE49-F238E27FC236}">
                    <a16:creationId xmlns:a16="http://schemas.microsoft.com/office/drawing/2014/main" id="{D5A22D26-7756-664F-8DCC-FC4E4D4DFAFA}"/>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9" name="Rectangle 22">
                <a:extLst>
                  <a:ext uri="{FF2B5EF4-FFF2-40B4-BE49-F238E27FC236}">
                    <a16:creationId xmlns:a16="http://schemas.microsoft.com/office/drawing/2014/main" id="{6D36C261-EB73-E940-9D42-1BCC0900E372}"/>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23">
              <a:extLst>
                <a:ext uri="{FF2B5EF4-FFF2-40B4-BE49-F238E27FC236}">
                  <a16:creationId xmlns:a16="http://schemas.microsoft.com/office/drawing/2014/main" id="{26D024F2-4302-8C43-9482-3D32CF1385EA}"/>
                </a:ext>
              </a:extLst>
            </p:cNvPr>
            <p:cNvGrpSpPr>
              <a:grpSpLocks/>
            </p:cNvGrpSpPr>
            <p:nvPr/>
          </p:nvGrpSpPr>
          <p:grpSpPr bwMode="auto">
            <a:xfrm>
              <a:off x="12552504" y="3943282"/>
              <a:ext cx="986752" cy="182532"/>
              <a:chOff x="5893" y="2523"/>
              <a:chExt cx="466" cy="115"/>
            </a:xfrm>
          </p:grpSpPr>
          <p:sp>
            <p:nvSpPr>
              <p:cNvPr id="72" name="Rectangle 24">
                <a:extLst>
                  <a:ext uri="{FF2B5EF4-FFF2-40B4-BE49-F238E27FC236}">
                    <a16:creationId xmlns:a16="http://schemas.microsoft.com/office/drawing/2014/main" id="{36268AD3-71BA-2644-99C2-C8F21DAB25B4}"/>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5">
                <a:extLst>
                  <a:ext uri="{FF2B5EF4-FFF2-40B4-BE49-F238E27FC236}">
                    <a16:creationId xmlns:a16="http://schemas.microsoft.com/office/drawing/2014/main" id="{4419DB16-536B-B54C-A5B4-E82895AABFD6}"/>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6">
                <a:extLst>
                  <a:ext uri="{FF2B5EF4-FFF2-40B4-BE49-F238E27FC236}">
                    <a16:creationId xmlns:a16="http://schemas.microsoft.com/office/drawing/2014/main" id="{DD93C666-1F4E-7945-A5E4-A47CFD2D3FDD}"/>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7">
                <a:extLst>
                  <a:ext uri="{FF2B5EF4-FFF2-40B4-BE49-F238E27FC236}">
                    <a16:creationId xmlns:a16="http://schemas.microsoft.com/office/drawing/2014/main" id="{A09F210F-D2A9-C04B-B859-F99D5131E65F}"/>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28">
              <a:extLst>
                <a:ext uri="{FF2B5EF4-FFF2-40B4-BE49-F238E27FC236}">
                  <a16:creationId xmlns:a16="http://schemas.microsoft.com/office/drawing/2014/main" id="{82992443-7931-C448-B92D-3CA9E1FA9E08}"/>
                </a:ext>
              </a:extLst>
            </p:cNvPr>
            <p:cNvGrpSpPr>
              <a:grpSpLocks/>
            </p:cNvGrpSpPr>
            <p:nvPr/>
          </p:nvGrpSpPr>
          <p:grpSpPr bwMode="auto">
            <a:xfrm>
              <a:off x="12552504" y="4159146"/>
              <a:ext cx="986752" cy="182532"/>
              <a:chOff x="5893" y="2659"/>
              <a:chExt cx="466" cy="115"/>
            </a:xfrm>
          </p:grpSpPr>
          <p:sp>
            <p:nvSpPr>
              <p:cNvPr id="68" name="Rectangle 29">
                <a:extLst>
                  <a:ext uri="{FF2B5EF4-FFF2-40B4-BE49-F238E27FC236}">
                    <a16:creationId xmlns:a16="http://schemas.microsoft.com/office/drawing/2014/main" id="{AF8370F2-4337-3C41-9216-E89DCB5FB2F6}"/>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30">
                <a:extLst>
                  <a:ext uri="{FF2B5EF4-FFF2-40B4-BE49-F238E27FC236}">
                    <a16:creationId xmlns:a16="http://schemas.microsoft.com/office/drawing/2014/main" id="{B19380DA-9FAA-914E-9A0C-C59E35D0C5AB}"/>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31">
                <a:extLst>
                  <a:ext uri="{FF2B5EF4-FFF2-40B4-BE49-F238E27FC236}">
                    <a16:creationId xmlns:a16="http://schemas.microsoft.com/office/drawing/2014/main" id="{24046A79-1E2F-314D-924B-D7AC74DE55FA}"/>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32">
                <a:extLst>
                  <a:ext uri="{FF2B5EF4-FFF2-40B4-BE49-F238E27FC236}">
                    <a16:creationId xmlns:a16="http://schemas.microsoft.com/office/drawing/2014/main" id="{07BEEC8E-CAD0-C840-AECE-F2369A009093}"/>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33">
              <a:extLst>
                <a:ext uri="{FF2B5EF4-FFF2-40B4-BE49-F238E27FC236}">
                  <a16:creationId xmlns:a16="http://schemas.microsoft.com/office/drawing/2014/main" id="{A1B17EEF-DB18-3C46-82FD-3CDEE86C8283}"/>
                </a:ext>
              </a:extLst>
            </p:cNvPr>
            <p:cNvGrpSpPr>
              <a:grpSpLocks/>
            </p:cNvGrpSpPr>
            <p:nvPr/>
          </p:nvGrpSpPr>
          <p:grpSpPr bwMode="auto">
            <a:xfrm>
              <a:off x="12552504" y="3511551"/>
              <a:ext cx="986752" cy="188882"/>
              <a:chOff x="5893" y="2251"/>
              <a:chExt cx="466" cy="119"/>
            </a:xfrm>
          </p:grpSpPr>
          <p:sp>
            <p:nvSpPr>
              <p:cNvPr id="64" name="Rectangle 34">
                <a:extLst>
                  <a:ext uri="{FF2B5EF4-FFF2-40B4-BE49-F238E27FC236}">
                    <a16:creationId xmlns:a16="http://schemas.microsoft.com/office/drawing/2014/main" id="{79A8267F-DB81-D248-B7FA-8878B72C587F}"/>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5">
                <a:extLst>
                  <a:ext uri="{FF2B5EF4-FFF2-40B4-BE49-F238E27FC236}">
                    <a16:creationId xmlns:a16="http://schemas.microsoft.com/office/drawing/2014/main" id="{97161762-6867-1342-9953-ECE69EB5F245}"/>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6">
                <a:extLst>
                  <a:ext uri="{FF2B5EF4-FFF2-40B4-BE49-F238E27FC236}">
                    <a16:creationId xmlns:a16="http://schemas.microsoft.com/office/drawing/2014/main" id="{0D59F16D-BA84-3944-9D11-D18A1180C20F}"/>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7">
                <a:extLst>
                  <a:ext uri="{FF2B5EF4-FFF2-40B4-BE49-F238E27FC236}">
                    <a16:creationId xmlns:a16="http://schemas.microsoft.com/office/drawing/2014/main" id="{4F61C433-240E-E74F-98FB-4B989040D568}"/>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38">
              <a:extLst>
                <a:ext uri="{FF2B5EF4-FFF2-40B4-BE49-F238E27FC236}">
                  <a16:creationId xmlns:a16="http://schemas.microsoft.com/office/drawing/2014/main" id="{D24086D8-1F17-1946-9EB6-8C70C3894100}"/>
                </a:ext>
              </a:extLst>
            </p:cNvPr>
            <p:cNvGrpSpPr>
              <a:grpSpLocks/>
            </p:cNvGrpSpPr>
            <p:nvPr/>
          </p:nvGrpSpPr>
          <p:grpSpPr bwMode="auto">
            <a:xfrm>
              <a:off x="12552504" y="4519449"/>
              <a:ext cx="986752" cy="182532"/>
              <a:chOff x="5893" y="2886"/>
              <a:chExt cx="466" cy="115"/>
            </a:xfrm>
          </p:grpSpPr>
          <p:sp>
            <p:nvSpPr>
              <p:cNvPr id="60" name="Rectangle 39">
                <a:extLst>
                  <a:ext uri="{FF2B5EF4-FFF2-40B4-BE49-F238E27FC236}">
                    <a16:creationId xmlns:a16="http://schemas.microsoft.com/office/drawing/2014/main" id="{95032465-8653-D645-9D71-C0161E19EC43}"/>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40">
                <a:extLst>
                  <a:ext uri="{FF2B5EF4-FFF2-40B4-BE49-F238E27FC236}">
                    <a16:creationId xmlns:a16="http://schemas.microsoft.com/office/drawing/2014/main" id="{33CB5E46-566E-F043-9710-8A5A4E9D3FDC}"/>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41">
                <a:extLst>
                  <a:ext uri="{FF2B5EF4-FFF2-40B4-BE49-F238E27FC236}">
                    <a16:creationId xmlns:a16="http://schemas.microsoft.com/office/drawing/2014/main" id="{D104752F-DB78-AC48-9BC9-F283DCC90C78}"/>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42">
                <a:extLst>
                  <a:ext uri="{FF2B5EF4-FFF2-40B4-BE49-F238E27FC236}">
                    <a16:creationId xmlns:a16="http://schemas.microsoft.com/office/drawing/2014/main" id="{BD7B7D29-5885-7B47-BF66-9B45BA44012F}"/>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43">
              <a:extLst>
                <a:ext uri="{FF2B5EF4-FFF2-40B4-BE49-F238E27FC236}">
                  <a16:creationId xmlns:a16="http://schemas.microsoft.com/office/drawing/2014/main" id="{C871026E-B5B3-4A4B-8BA8-EA67B14477E1}"/>
                </a:ext>
              </a:extLst>
            </p:cNvPr>
            <p:cNvGrpSpPr>
              <a:grpSpLocks/>
            </p:cNvGrpSpPr>
            <p:nvPr/>
          </p:nvGrpSpPr>
          <p:grpSpPr bwMode="auto">
            <a:xfrm>
              <a:off x="12552504" y="4735313"/>
              <a:ext cx="986752" cy="182532"/>
              <a:chOff x="5893" y="3022"/>
              <a:chExt cx="466" cy="115"/>
            </a:xfrm>
          </p:grpSpPr>
          <p:sp>
            <p:nvSpPr>
              <p:cNvPr id="56" name="Rectangle 44">
                <a:extLst>
                  <a:ext uri="{FF2B5EF4-FFF2-40B4-BE49-F238E27FC236}">
                    <a16:creationId xmlns:a16="http://schemas.microsoft.com/office/drawing/2014/main" id="{52F7932D-EE58-7140-A4F2-04C31D346DA3}"/>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5">
                <a:extLst>
                  <a:ext uri="{FF2B5EF4-FFF2-40B4-BE49-F238E27FC236}">
                    <a16:creationId xmlns:a16="http://schemas.microsoft.com/office/drawing/2014/main" id="{448BD57B-67F4-E345-A06B-63BECABD6398}"/>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6">
                <a:extLst>
                  <a:ext uri="{FF2B5EF4-FFF2-40B4-BE49-F238E27FC236}">
                    <a16:creationId xmlns:a16="http://schemas.microsoft.com/office/drawing/2014/main" id="{B1F04EB6-44EA-8D40-8AB0-AAE126D3EBC2}"/>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7">
                <a:extLst>
                  <a:ext uri="{FF2B5EF4-FFF2-40B4-BE49-F238E27FC236}">
                    <a16:creationId xmlns:a16="http://schemas.microsoft.com/office/drawing/2014/main" id="{7B952B24-62E2-1F4A-89ED-0A480B3B7099}"/>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48">
              <a:extLst>
                <a:ext uri="{FF2B5EF4-FFF2-40B4-BE49-F238E27FC236}">
                  <a16:creationId xmlns:a16="http://schemas.microsoft.com/office/drawing/2014/main" id="{CF2B9021-28E8-B942-BB6D-E79D70074E87}"/>
                </a:ext>
              </a:extLst>
            </p:cNvPr>
            <p:cNvGrpSpPr>
              <a:grpSpLocks/>
            </p:cNvGrpSpPr>
            <p:nvPr/>
          </p:nvGrpSpPr>
          <p:grpSpPr bwMode="auto">
            <a:xfrm>
              <a:off x="12552504" y="4951179"/>
              <a:ext cx="986752" cy="182532"/>
              <a:chOff x="5893" y="3158"/>
              <a:chExt cx="466" cy="115"/>
            </a:xfrm>
          </p:grpSpPr>
          <p:sp>
            <p:nvSpPr>
              <p:cNvPr id="52" name="Rectangle 49">
                <a:extLst>
                  <a:ext uri="{FF2B5EF4-FFF2-40B4-BE49-F238E27FC236}">
                    <a16:creationId xmlns:a16="http://schemas.microsoft.com/office/drawing/2014/main" id="{50688F79-8F69-F44E-AB15-DDF95F10D608}"/>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50">
                <a:extLst>
                  <a:ext uri="{FF2B5EF4-FFF2-40B4-BE49-F238E27FC236}">
                    <a16:creationId xmlns:a16="http://schemas.microsoft.com/office/drawing/2014/main" id="{EB831E89-3407-0E42-AD57-91A69591B74E}"/>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51">
                <a:extLst>
                  <a:ext uri="{FF2B5EF4-FFF2-40B4-BE49-F238E27FC236}">
                    <a16:creationId xmlns:a16="http://schemas.microsoft.com/office/drawing/2014/main" id="{CEF786F8-8247-134B-AE05-9428D6C27770}"/>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52">
                <a:extLst>
                  <a:ext uri="{FF2B5EF4-FFF2-40B4-BE49-F238E27FC236}">
                    <a16:creationId xmlns:a16="http://schemas.microsoft.com/office/drawing/2014/main" id="{DD063C0E-5CCA-E34C-A36D-0DF91B281999}"/>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53">
              <a:extLst>
                <a:ext uri="{FF2B5EF4-FFF2-40B4-BE49-F238E27FC236}">
                  <a16:creationId xmlns:a16="http://schemas.microsoft.com/office/drawing/2014/main" id="{45D50D1C-6BBD-1647-A0DF-E47872B8E494}"/>
                </a:ext>
              </a:extLst>
            </p:cNvPr>
            <p:cNvGrpSpPr>
              <a:grpSpLocks/>
            </p:cNvGrpSpPr>
            <p:nvPr/>
          </p:nvGrpSpPr>
          <p:grpSpPr bwMode="auto">
            <a:xfrm>
              <a:off x="12552504" y="5311482"/>
              <a:ext cx="986752" cy="182532"/>
              <a:chOff x="5893" y="3385"/>
              <a:chExt cx="466" cy="115"/>
            </a:xfrm>
          </p:grpSpPr>
          <p:sp>
            <p:nvSpPr>
              <p:cNvPr id="48" name="Rectangle 54">
                <a:extLst>
                  <a:ext uri="{FF2B5EF4-FFF2-40B4-BE49-F238E27FC236}">
                    <a16:creationId xmlns:a16="http://schemas.microsoft.com/office/drawing/2014/main" id="{76673378-5AA1-F545-92BE-649898B28807}"/>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5">
                <a:extLst>
                  <a:ext uri="{FF2B5EF4-FFF2-40B4-BE49-F238E27FC236}">
                    <a16:creationId xmlns:a16="http://schemas.microsoft.com/office/drawing/2014/main" id="{09D89134-A58E-B54C-8BCC-78929ABA65A3}"/>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6">
                <a:extLst>
                  <a:ext uri="{FF2B5EF4-FFF2-40B4-BE49-F238E27FC236}">
                    <a16:creationId xmlns:a16="http://schemas.microsoft.com/office/drawing/2014/main" id="{102CED19-BEBF-2D48-B347-F8AD95876870}"/>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7">
                <a:extLst>
                  <a:ext uri="{FF2B5EF4-FFF2-40B4-BE49-F238E27FC236}">
                    <a16:creationId xmlns:a16="http://schemas.microsoft.com/office/drawing/2014/main" id="{66670EA6-320E-8345-BFFD-B2F366AC4EF8}"/>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58">
              <a:extLst>
                <a:ext uri="{FF2B5EF4-FFF2-40B4-BE49-F238E27FC236}">
                  <a16:creationId xmlns:a16="http://schemas.microsoft.com/office/drawing/2014/main" id="{FD4BE8D8-45B2-2741-BC7B-79B2C93B6B8A}"/>
                </a:ext>
              </a:extLst>
            </p:cNvPr>
            <p:cNvGrpSpPr>
              <a:grpSpLocks/>
            </p:cNvGrpSpPr>
            <p:nvPr/>
          </p:nvGrpSpPr>
          <p:grpSpPr bwMode="auto">
            <a:xfrm>
              <a:off x="12552504" y="5527346"/>
              <a:ext cx="986752" cy="182532"/>
              <a:chOff x="5893" y="3521"/>
              <a:chExt cx="466" cy="115"/>
            </a:xfrm>
          </p:grpSpPr>
          <p:sp>
            <p:nvSpPr>
              <p:cNvPr id="44" name="Rectangle 59">
                <a:extLst>
                  <a:ext uri="{FF2B5EF4-FFF2-40B4-BE49-F238E27FC236}">
                    <a16:creationId xmlns:a16="http://schemas.microsoft.com/office/drawing/2014/main" id="{217A030D-E322-2149-B0D3-62503F293403}"/>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60">
                <a:extLst>
                  <a:ext uri="{FF2B5EF4-FFF2-40B4-BE49-F238E27FC236}">
                    <a16:creationId xmlns:a16="http://schemas.microsoft.com/office/drawing/2014/main" id="{E2716297-95DA-104A-8028-F2E6C8B5F5A0}"/>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61">
                <a:extLst>
                  <a:ext uri="{FF2B5EF4-FFF2-40B4-BE49-F238E27FC236}">
                    <a16:creationId xmlns:a16="http://schemas.microsoft.com/office/drawing/2014/main" id="{56E5A9BF-FCA6-564F-B6A6-A23DCEA036D8}"/>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62">
                <a:extLst>
                  <a:ext uri="{FF2B5EF4-FFF2-40B4-BE49-F238E27FC236}">
                    <a16:creationId xmlns:a16="http://schemas.microsoft.com/office/drawing/2014/main" id="{6AA41A61-322D-7A45-86C9-4FC236BCC083}"/>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4" name="Group 63">
              <a:extLst>
                <a:ext uri="{FF2B5EF4-FFF2-40B4-BE49-F238E27FC236}">
                  <a16:creationId xmlns:a16="http://schemas.microsoft.com/office/drawing/2014/main" id="{86F9B252-4A1E-EF43-9AA0-F34C781E845F}"/>
                </a:ext>
              </a:extLst>
            </p:cNvPr>
            <p:cNvGrpSpPr>
              <a:grpSpLocks/>
            </p:cNvGrpSpPr>
            <p:nvPr/>
          </p:nvGrpSpPr>
          <p:grpSpPr bwMode="auto">
            <a:xfrm>
              <a:off x="12552504" y="5743210"/>
              <a:ext cx="986752" cy="182532"/>
              <a:chOff x="5893" y="3657"/>
              <a:chExt cx="466" cy="115"/>
            </a:xfrm>
          </p:grpSpPr>
          <p:sp>
            <p:nvSpPr>
              <p:cNvPr id="40" name="Rectangle 64">
                <a:extLst>
                  <a:ext uri="{FF2B5EF4-FFF2-40B4-BE49-F238E27FC236}">
                    <a16:creationId xmlns:a16="http://schemas.microsoft.com/office/drawing/2014/main" id="{26A0702A-F73B-9A48-A971-6C4A8D76067C}"/>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5">
                <a:extLst>
                  <a:ext uri="{FF2B5EF4-FFF2-40B4-BE49-F238E27FC236}">
                    <a16:creationId xmlns:a16="http://schemas.microsoft.com/office/drawing/2014/main" id="{7DF460BA-86DD-B449-B601-08E7EFA88E70}"/>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6">
                <a:extLst>
                  <a:ext uri="{FF2B5EF4-FFF2-40B4-BE49-F238E27FC236}">
                    <a16:creationId xmlns:a16="http://schemas.microsoft.com/office/drawing/2014/main" id="{0AAB8341-AE8C-A840-A1F0-6DD747DAE1D4}"/>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7">
                <a:extLst>
                  <a:ext uri="{FF2B5EF4-FFF2-40B4-BE49-F238E27FC236}">
                    <a16:creationId xmlns:a16="http://schemas.microsoft.com/office/drawing/2014/main" id="{ACC96753-8DDE-F341-A33C-1F248AC895C1}"/>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5" name="Group 68">
              <a:extLst>
                <a:ext uri="{FF2B5EF4-FFF2-40B4-BE49-F238E27FC236}">
                  <a16:creationId xmlns:a16="http://schemas.microsoft.com/office/drawing/2014/main" id="{5F93F20A-E6AC-904B-9A80-0BB3727035A1}"/>
                </a:ext>
              </a:extLst>
            </p:cNvPr>
            <p:cNvGrpSpPr>
              <a:grpSpLocks/>
            </p:cNvGrpSpPr>
            <p:nvPr/>
          </p:nvGrpSpPr>
          <p:grpSpPr bwMode="auto">
            <a:xfrm>
              <a:off x="12552504" y="6103513"/>
              <a:ext cx="986752" cy="182532"/>
              <a:chOff x="5893" y="3884"/>
              <a:chExt cx="466" cy="115"/>
            </a:xfrm>
          </p:grpSpPr>
          <p:sp>
            <p:nvSpPr>
              <p:cNvPr id="36" name="Rectangle 69">
                <a:extLst>
                  <a:ext uri="{FF2B5EF4-FFF2-40B4-BE49-F238E27FC236}">
                    <a16:creationId xmlns:a16="http://schemas.microsoft.com/office/drawing/2014/main" id="{F8CCD07B-C936-564B-B586-9FA406768725}"/>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70">
                <a:extLst>
                  <a:ext uri="{FF2B5EF4-FFF2-40B4-BE49-F238E27FC236}">
                    <a16:creationId xmlns:a16="http://schemas.microsoft.com/office/drawing/2014/main" id="{A27DC824-CA4B-BB47-B996-4D054E199391}"/>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71">
                <a:extLst>
                  <a:ext uri="{FF2B5EF4-FFF2-40B4-BE49-F238E27FC236}">
                    <a16:creationId xmlns:a16="http://schemas.microsoft.com/office/drawing/2014/main" id="{0A5A55F0-12E2-8F48-8D8F-B2594A86FD34}"/>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72">
                <a:extLst>
                  <a:ext uri="{FF2B5EF4-FFF2-40B4-BE49-F238E27FC236}">
                    <a16:creationId xmlns:a16="http://schemas.microsoft.com/office/drawing/2014/main" id="{422E76AD-AE6A-E448-A578-00C92E045000}"/>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6" name="Group 73">
              <a:extLst>
                <a:ext uri="{FF2B5EF4-FFF2-40B4-BE49-F238E27FC236}">
                  <a16:creationId xmlns:a16="http://schemas.microsoft.com/office/drawing/2014/main" id="{7317A86C-1DAF-4F4E-94A5-62F513460B19}"/>
                </a:ext>
              </a:extLst>
            </p:cNvPr>
            <p:cNvGrpSpPr>
              <a:grpSpLocks/>
            </p:cNvGrpSpPr>
            <p:nvPr/>
          </p:nvGrpSpPr>
          <p:grpSpPr bwMode="auto">
            <a:xfrm>
              <a:off x="12552504" y="6328901"/>
              <a:ext cx="986752" cy="182532"/>
              <a:chOff x="5893" y="4026"/>
              <a:chExt cx="466" cy="115"/>
            </a:xfrm>
          </p:grpSpPr>
          <p:sp>
            <p:nvSpPr>
              <p:cNvPr id="32" name="Rectangle 74">
                <a:extLst>
                  <a:ext uri="{FF2B5EF4-FFF2-40B4-BE49-F238E27FC236}">
                    <a16:creationId xmlns:a16="http://schemas.microsoft.com/office/drawing/2014/main" id="{D57B9971-2E03-474C-A113-47C40C94C988}"/>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5">
                <a:extLst>
                  <a:ext uri="{FF2B5EF4-FFF2-40B4-BE49-F238E27FC236}">
                    <a16:creationId xmlns:a16="http://schemas.microsoft.com/office/drawing/2014/main" id="{490D217E-ACA3-5845-8FAA-A74FDCD40D15}"/>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6">
                <a:extLst>
                  <a:ext uri="{FF2B5EF4-FFF2-40B4-BE49-F238E27FC236}">
                    <a16:creationId xmlns:a16="http://schemas.microsoft.com/office/drawing/2014/main" id="{FE901990-F25B-7245-B92F-CDB72819EF1F}"/>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7">
                <a:extLst>
                  <a:ext uri="{FF2B5EF4-FFF2-40B4-BE49-F238E27FC236}">
                    <a16:creationId xmlns:a16="http://schemas.microsoft.com/office/drawing/2014/main" id="{BBFB37A6-FC31-8F42-AC0C-65B38855166C}"/>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7" name="Group 78">
              <a:extLst>
                <a:ext uri="{FF2B5EF4-FFF2-40B4-BE49-F238E27FC236}">
                  <a16:creationId xmlns:a16="http://schemas.microsoft.com/office/drawing/2014/main" id="{F1F30EAA-8CDC-3541-8A3C-9745C8EE05D0}"/>
                </a:ext>
              </a:extLst>
            </p:cNvPr>
            <p:cNvGrpSpPr>
              <a:grpSpLocks/>
            </p:cNvGrpSpPr>
            <p:nvPr/>
          </p:nvGrpSpPr>
          <p:grpSpPr bwMode="auto">
            <a:xfrm>
              <a:off x="12552504" y="6552703"/>
              <a:ext cx="986752" cy="182532"/>
              <a:chOff x="5893" y="4167"/>
              <a:chExt cx="466" cy="115"/>
            </a:xfrm>
          </p:grpSpPr>
          <p:sp>
            <p:nvSpPr>
              <p:cNvPr id="28" name="Rectangle 79">
                <a:extLst>
                  <a:ext uri="{FF2B5EF4-FFF2-40B4-BE49-F238E27FC236}">
                    <a16:creationId xmlns:a16="http://schemas.microsoft.com/office/drawing/2014/main" id="{504EF502-8529-1847-99AD-88D4929DFBE7}"/>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80">
                <a:extLst>
                  <a:ext uri="{FF2B5EF4-FFF2-40B4-BE49-F238E27FC236}">
                    <a16:creationId xmlns:a16="http://schemas.microsoft.com/office/drawing/2014/main" id="{6D7C4F45-F87D-6E4F-8ECA-8E25FC2972B7}"/>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81">
                <a:extLst>
                  <a:ext uri="{FF2B5EF4-FFF2-40B4-BE49-F238E27FC236}">
                    <a16:creationId xmlns:a16="http://schemas.microsoft.com/office/drawing/2014/main" id="{2A9F253B-4709-D64D-BE23-B78E624AFBD7}"/>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82">
                <a:extLst>
                  <a:ext uri="{FF2B5EF4-FFF2-40B4-BE49-F238E27FC236}">
                    <a16:creationId xmlns:a16="http://schemas.microsoft.com/office/drawing/2014/main" id="{44BC193B-4073-FE4A-A1C9-AD39F11E5116}"/>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80" name="Rectangle 83">
            <a:extLst>
              <a:ext uri="{FF2B5EF4-FFF2-40B4-BE49-F238E27FC236}">
                <a16:creationId xmlns:a16="http://schemas.microsoft.com/office/drawing/2014/main" id="{6A04ABD4-BFDE-3740-B8AE-2DD4F654DF4F}"/>
              </a:ext>
            </a:extLst>
          </p:cNvPr>
          <p:cNvSpPr>
            <a:spLocks noChangeArrowheads="1"/>
          </p:cNvSpPr>
          <p:nvPr userDrawn="1"/>
        </p:nvSpPr>
        <p:spPr bwMode="auto">
          <a:xfrm>
            <a:off x="12493155" y="1339384"/>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81" name="Rectangle 84">
            <a:extLst>
              <a:ext uri="{FF2B5EF4-FFF2-40B4-BE49-F238E27FC236}">
                <a16:creationId xmlns:a16="http://schemas.microsoft.com/office/drawing/2014/main" id="{59318164-53A5-CD49-BF69-F0ADE8BC282B}"/>
              </a:ext>
            </a:extLst>
          </p:cNvPr>
          <p:cNvSpPr>
            <a:spLocks noChangeArrowheads="1"/>
          </p:cNvSpPr>
          <p:nvPr userDrawn="1"/>
        </p:nvSpPr>
        <p:spPr bwMode="auto">
          <a:xfrm>
            <a:off x="12493155" y="5884"/>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1852570041"/>
      </p:ext>
    </p:extLst>
  </p:cSld>
  <p:clrMap bg1="lt1" tx1="dk1" bg2="lt2" tx2="dk2" accent1="accent1" accent2="accent2" accent3="accent3" accent4="accent4" accent5="accent5" accent6="accent6" hlink="hlink" folHlink="folHlink"/>
  <p:sldLayoutIdLst>
    <p:sldLayoutId id="2147483940" r:id="rId1"/>
    <p:sldLayoutId id="2147483952" r:id="rId2"/>
    <p:sldLayoutId id="2147483953" r:id="rId3"/>
    <p:sldLayoutId id="2147483954" r:id="rId4"/>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ctr" defTabSz="1218712" rtl="0" eaLnBrk="1" latinLnBrk="0" hangingPunct="1">
        <a:spcBef>
          <a:spcPct val="0"/>
        </a:spcBef>
        <a:buNone/>
        <a:defRPr sz="5897" kern="1200">
          <a:solidFill>
            <a:schemeClr val="tx1"/>
          </a:solidFill>
          <a:latin typeface="+mj-lt"/>
          <a:ea typeface="+mj-ea"/>
          <a:cs typeface="+mj-cs"/>
        </a:defRPr>
      </a:lvl1pPr>
    </p:titleStyle>
    <p:bodyStyle>
      <a:lvl1pPr marL="457017" indent="-457017" algn="l" defTabSz="1218712" rtl="0" eaLnBrk="1" latinLnBrk="0" hangingPunct="1">
        <a:spcBef>
          <a:spcPct val="20000"/>
        </a:spcBef>
        <a:buFont typeface="Arial" pitchFamily="34" charset="0"/>
        <a:buChar char="•"/>
        <a:defRPr sz="4297" kern="1200">
          <a:solidFill>
            <a:schemeClr val="tx1"/>
          </a:solidFill>
          <a:latin typeface="+mn-lt"/>
          <a:ea typeface="+mn-ea"/>
          <a:cs typeface="+mn-cs"/>
        </a:defRPr>
      </a:lvl1pPr>
      <a:lvl2pPr marL="990204" indent="-380848" algn="l" defTabSz="1218712" rtl="0" eaLnBrk="1" latinLnBrk="0" hangingPunct="1">
        <a:spcBef>
          <a:spcPct val="20000"/>
        </a:spcBef>
        <a:buFont typeface="Arial" pitchFamily="34" charset="0"/>
        <a:buChar char="–"/>
        <a:defRPr sz="3698" kern="1200">
          <a:solidFill>
            <a:schemeClr val="tx1"/>
          </a:solidFill>
          <a:latin typeface="+mn-lt"/>
          <a:ea typeface="+mn-ea"/>
          <a:cs typeface="+mn-cs"/>
        </a:defRPr>
      </a:lvl2pPr>
      <a:lvl3pPr marL="1523390" indent="-304678" algn="l" defTabSz="1218712" rtl="0" eaLnBrk="1" latinLnBrk="0" hangingPunct="1">
        <a:spcBef>
          <a:spcPct val="20000"/>
        </a:spcBef>
        <a:buFont typeface="Arial" pitchFamily="34" charset="0"/>
        <a:buChar char="•"/>
        <a:defRPr sz="3198" kern="1200">
          <a:solidFill>
            <a:schemeClr val="tx1"/>
          </a:solidFill>
          <a:latin typeface="+mn-lt"/>
          <a:ea typeface="+mn-ea"/>
          <a:cs typeface="+mn-cs"/>
        </a:defRPr>
      </a:lvl3pPr>
      <a:lvl4pPr marL="2132747"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4pPr>
      <a:lvl5pPr marL="2742103"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5pPr>
      <a:lvl6pPr marL="3351459"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6pPr>
      <a:lvl7pPr marL="3960814"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7pPr>
      <a:lvl8pPr marL="4570170"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8pPr>
      <a:lvl9pPr marL="5179526"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9pPr>
    </p:bodyStyle>
    <p:otherStyle>
      <a:defPPr>
        <a:defRPr lang="zh-CN"/>
      </a:defPPr>
      <a:lvl1pPr marL="0" algn="l" defTabSz="1218712" rtl="0" eaLnBrk="1" latinLnBrk="0" hangingPunct="1">
        <a:defRPr sz="2399" kern="1200">
          <a:solidFill>
            <a:schemeClr val="tx1"/>
          </a:solidFill>
          <a:latin typeface="+mn-lt"/>
          <a:ea typeface="+mn-ea"/>
          <a:cs typeface="+mn-cs"/>
        </a:defRPr>
      </a:lvl1pPr>
      <a:lvl2pPr marL="609356" algn="l" defTabSz="1218712" rtl="0" eaLnBrk="1" latinLnBrk="0" hangingPunct="1">
        <a:defRPr sz="2399" kern="1200">
          <a:solidFill>
            <a:schemeClr val="tx1"/>
          </a:solidFill>
          <a:latin typeface="+mn-lt"/>
          <a:ea typeface="+mn-ea"/>
          <a:cs typeface="+mn-cs"/>
        </a:defRPr>
      </a:lvl2pPr>
      <a:lvl3pPr marL="1218712" algn="l" defTabSz="1218712" rtl="0" eaLnBrk="1" latinLnBrk="0" hangingPunct="1">
        <a:defRPr sz="2399" kern="1200">
          <a:solidFill>
            <a:schemeClr val="tx1"/>
          </a:solidFill>
          <a:latin typeface="+mn-lt"/>
          <a:ea typeface="+mn-ea"/>
          <a:cs typeface="+mn-cs"/>
        </a:defRPr>
      </a:lvl3pPr>
      <a:lvl4pPr marL="1828068" algn="l" defTabSz="1218712" rtl="0" eaLnBrk="1" latinLnBrk="0" hangingPunct="1">
        <a:defRPr sz="2399" kern="1200">
          <a:solidFill>
            <a:schemeClr val="tx1"/>
          </a:solidFill>
          <a:latin typeface="+mn-lt"/>
          <a:ea typeface="+mn-ea"/>
          <a:cs typeface="+mn-cs"/>
        </a:defRPr>
      </a:lvl4pPr>
      <a:lvl5pPr marL="2437425" algn="l" defTabSz="1218712" rtl="0" eaLnBrk="1" latinLnBrk="0" hangingPunct="1">
        <a:defRPr sz="2399" kern="1200">
          <a:solidFill>
            <a:schemeClr val="tx1"/>
          </a:solidFill>
          <a:latin typeface="+mn-lt"/>
          <a:ea typeface="+mn-ea"/>
          <a:cs typeface="+mn-cs"/>
        </a:defRPr>
      </a:lvl5pPr>
      <a:lvl6pPr marL="3046781" algn="l" defTabSz="1218712" rtl="0" eaLnBrk="1" latinLnBrk="0" hangingPunct="1">
        <a:defRPr sz="2399" kern="1200">
          <a:solidFill>
            <a:schemeClr val="tx1"/>
          </a:solidFill>
          <a:latin typeface="+mn-lt"/>
          <a:ea typeface="+mn-ea"/>
          <a:cs typeface="+mn-cs"/>
        </a:defRPr>
      </a:lvl6pPr>
      <a:lvl7pPr marL="3656137" algn="l" defTabSz="1218712" rtl="0" eaLnBrk="1" latinLnBrk="0" hangingPunct="1">
        <a:defRPr sz="2399" kern="1200">
          <a:solidFill>
            <a:schemeClr val="tx1"/>
          </a:solidFill>
          <a:latin typeface="+mn-lt"/>
          <a:ea typeface="+mn-ea"/>
          <a:cs typeface="+mn-cs"/>
        </a:defRPr>
      </a:lvl7pPr>
      <a:lvl8pPr marL="4265492" algn="l" defTabSz="1218712" rtl="0" eaLnBrk="1" latinLnBrk="0" hangingPunct="1">
        <a:defRPr sz="2399" kern="1200">
          <a:solidFill>
            <a:schemeClr val="tx1"/>
          </a:solidFill>
          <a:latin typeface="+mn-lt"/>
          <a:ea typeface="+mn-ea"/>
          <a:cs typeface="+mn-cs"/>
        </a:defRPr>
      </a:lvl8pPr>
      <a:lvl9pPr marL="4874848" algn="l" defTabSz="1218712" rtl="0" eaLnBrk="1" latinLnBrk="0" hangingPunct="1">
        <a:defRPr sz="2399"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5" name="Rectangle 15">
            <a:extLst>
              <a:ext uri="{FF2B5EF4-FFF2-40B4-BE49-F238E27FC236}">
                <a16:creationId xmlns:a16="http://schemas.microsoft.com/office/drawing/2014/main" id="{3355B0D4-6846-924B-AA9C-99607253013E}"/>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6" name="组合 5">
            <a:extLst>
              <a:ext uri="{FF2B5EF4-FFF2-40B4-BE49-F238E27FC236}">
                <a16:creationId xmlns:a16="http://schemas.microsoft.com/office/drawing/2014/main" id="{9871FFDD-6432-E240-A6DA-1B216C356679}"/>
              </a:ext>
            </a:extLst>
          </p:cNvPr>
          <p:cNvGrpSpPr/>
          <p:nvPr userDrawn="1"/>
        </p:nvGrpSpPr>
        <p:grpSpPr>
          <a:xfrm>
            <a:off x="12438524" y="3358802"/>
            <a:ext cx="1214711" cy="3499198"/>
            <a:chOff x="12438524" y="3358802"/>
            <a:chExt cx="1214711" cy="3499198"/>
          </a:xfrm>
        </p:grpSpPr>
        <p:sp>
          <p:nvSpPr>
            <p:cNvPr id="7" name="矩形 6">
              <a:extLst>
                <a:ext uri="{FF2B5EF4-FFF2-40B4-BE49-F238E27FC236}">
                  <a16:creationId xmlns:a16="http://schemas.microsoft.com/office/drawing/2014/main" id="{A32762DD-A13D-5445-9685-41B4DCE168AB}"/>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1" name="Group 18">
              <a:extLst>
                <a:ext uri="{FF2B5EF4-FFF2-40B4-BE49-F238E27FC236}">
                  <a16:creationId xmlns:a16="http://schemas.microsoft.com/office/drawing/2014/main" id="{4AEA648F-58C8-1047-A1AF-A32C632845BA}"/>
                </a:ext>
              </a:extLst>
            </p:cNvPr>
            <p:cNvGrpSpPr>
              <a:grpSpLocks/>
            </p:cNvGrpSpPr>
            <p:nvPr/>
          </p:nvGrpSpPr>
          <p:grpSpPr bwMode="auto">
            <a:xfrm>
              <a:off x="12552504" y="3727418"/>
              <a:ext cx="986752" cy="182532"/>
              <a:chOff x="5893" y="2387"/>
              <a:chExt cx="466" cy="115"/>
            </a:xfrm>
          </p:grpSpPr>
          <p:sp>
            <p:nvSpPr>
              <p:cNvPr id="72" name="Rectangle 19">
                <a:extLst>
                  <a:ext uri="{FF2B5EF4-FFF2-40B4-BE49-F238E27FC236}">
                    <a16:creationId xmlns:a16="http://schemas.microsoft.com/office/drawing/2014/main" id="{16DAECD4-EFBF-474C-9A0F-358CF912C309}"/>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0">
                <a:extLst>
                  <a:ext uri="{FF2B5EF4-FFF2-40B4-BE49-F238E27FC236}">
                    <a16:creationId xmlns:a16="http://schemas.microsoft.com/office/drawing/2014/main" id="{CDB54574-D1F2-7E4A-9FC2-1C7AD380EEB5}"/>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1">
                <a:extLst>
                  <a:ext uri="{FF2B5EF4-FFF2-40B4-BE49-F238E27FC236}">
                    <a16:creationId xmlns:a16="http://schemas.microsoft.com/office/drawing/2014/main" id="{1D9E17C3-90E4-7649-B27A-BA4C3C5C05B5}"/>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2">
                <a:extLst>
                  <a:ext uri="{FF2B5EF4-FFF2-40B4-BE49-F238E27FC236}">
                    <a16:creationId xmlns:a16="http://schemas.microsoft.com/office/drawing/2014/main" id="{1E0D0851-FABF-A24F-8902-CFC9EFE2B256}"/>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23">
              <a:extLst>
                <a:ext uri="{FF2B5EF4-FFF2-40B4-BE49-F238E27FC236}">
                  <a16:creationId xmlns:a16="http://schemas.microsoft.com/office/drawing/2014/main" id="{1F001566-E2EE-C748-B643-DC71C04B8296}"/>
                </a:ext>
              </a:extLst>
            </p:cNvPr>
            <p:cNvGrpSpPr>
              <a:grpSpLocks/>
            </p:cNvGrpSpPr>
            <p:nvPr/>
          </p:nvGrpSpPr>
          <p:grpSpPr bwMode="auto">
            <a:xfrm>
              <a:off x="12552504" y="3943282"/>
              <a:ext cx="986752" cy="182532"/>
              <a:chOff x="5893" y="2523"/>
              <a:chExt cx="466" cy="115"/>
            </a:xfrm>
          </p:grpSpPr>
          <p:sp>
            <p:nvSpPr>
              <p:cNvPr id="68" name="Rectangle 24">
                <a:extLst>
                  <a:ext uri="{FF2B5EF4-FFF2-40B4-BE49-F238E27FC236}">
                    <a16:creationId xmlns:a16="http://schemas.microsoft.com/office/drawing/2014/main" id="{410F3824-FCF7-F04E-A1AB-F4754391E48C}"/>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25">
                <a:extLst>
                  <a:ext uri="{FF2B5EF4-FFF2-40B4-BE49-F238E27FC236}">
                    <a16:creationId xmlns:a16="http://schemas.microsoft.com/office/drawing/2014/main" id="{98C45CA8-CF88-9E43-A2EB-FBAF0D6DA84E}"/>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26">
                <a:extLst>
                  <a:ext uri="{FF2B5EF4-FFF2-40B4-BE49-F238E27FC236}">
                    <a16:creationId xmlns:a16="http://schemas.microsoft.com/office/drawing/2014/main" id="{CF33E281-A40D-DA43-A313-57A13192C984}"/>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7">
                <a:extLst>
                  <a:ext uri="{FF2B5EF4-FFF2-40B4-BE49-F238E27FC236}">
                    <a16:creationId xmlns:a16="http://schemas.microsoft.com/office/drawing/2014/main" id="{7D2AEC8B-63C0-304C-A190-9CA72D7A0749}"/>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28">
              <a:extLst>
                <a:ext uri="{FF2B5EF4-FFF2-40B4-BE49-F238E27FC236}">
                  <a16:creationId xmlns:a16="http://schemas.microsoft.com/office/drawing/2014/main" id="{0C596433-8603-F24C-AEBC-D056413665F7}"/>
                </a:ext>
              </a:extLst>
            </p:cNvPr>
            <p:cNvGrpSpPr>
              <a:grpSpLocks/>
            </p:cNvGrpSpPr>
            <p:nvPr/>
          </p:nvGrpSpPr>
          <p:grpSpPr bwMode="auto">
            <a:xfrm>
              <a:off x="12552504" y="4159146"/>
              <a:ext cx="986752" cy="182532"/>
              <a:chOff x="5893" y="2659"/>
              <a:chExt cx="466" cy="115"/>
            </a:xfrm>
          </p:grpSpPr>
          <p:sp>
            <p:nvSpPr>
              <p:cNvPr id="64" name="Rectangle 29">
                <a:extLst>
                  <a:ext uri="{FF2B5EF4-FFF2-40B4-BE49-F238E27FC236}">
                    <a16:creationId xmlns:a16="http://schemas.microsoft.com/office/drawing/2014/main" id="{163DC086-4FD6-B949-B16E-D00693AAE447}"/>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0">
                <a:extLst>
                  <a:ext uri="{FF2B5EF4-FFF2-40B4-BE49-F238E27FC236}">
                    <a16:creationId xmlns:a16="http://schemas.microsoft.com/office/drawing/2014/main" id="{D4393B97-292F-F048-A775-5C8CC1D06D96}"/>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1">
                <a:extLst>
                  <a:ext uri="{FF2B5EF4-FFF2-40B4-BE49-F238E27FC236}">
                    <a16:creationId xmlns:a16="http://schemas.microsoft.com/office/drawing/2014/main" id="{F9ACC9AA-A151-BB47-B95E-BD1794FF118A}"/>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2">
                <a:extLst>
                  <a:ext uri="{FF2B5EF4-FFF2-40B4-BE49-F238E27FC236}">
                    <a16:creationId xmlns:a16="http://schemas.microsoft.com/office/drawing/2014/main" id="{BDBC2EEE-6947-6242-AA85-D27943ABF759}"/>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33">
              <a:extLst>
                <a:ext uri="{FF2B5EF4-FFF2-40B4-BE49-F238E27FC236}">
                  <a16:creationId xmlns:a16="http://schemas.microsoft.com/office/drawing/2014/main" id="{6CB4D485-15B4-7248-93DE-47357A9A3405}"/>
                </a:ext>
              </a:extLst>
            </p:cNvPr>
            <p:cNvGrpSpPr>
              <a:grpSpLocks/>
            </p:cNvGrpSpPr>
            <p:nvPr/>
          </p:nvGrpSpPr>
          <p:grpSpPr bwMode="auto">
            <a:xfrm>
              <a:off x="12552504" y="3511551"/>
              <a:ext cx="986752" cy="188882"/>
              <a:chOff x="5893" y="2251"/>
              <a:chExt cx="466" cy="119"/>
            </a:xfrm>
          </p:grpSpPr>
          <p:sp>
            <p:nvSpPr>
              <p:cNvPr id="60" name="Rectangle 34">
                <a:extLst>
                  <a:ext uri="{FF2B5EF4-FFF2-40B4-BE49-F238E27FC236}">
                    <a16:creationId xmlns:a16="http://schemas.microsoft.com/office/drawing/2014/main" id="{17E7BDFE-F5AE-2546-80F1-6D3A420E5909}"/>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35">
                <a:extLst>
                  <a:ext uri="{FF2B5EF4-FFF2-40B4-BE49-F238E27FC236}">
                    <a16:creationId xmlns:a16="http://schemas.microsoft.com/office/drawing/2014/main" id="{27CBD566-8C0A-0D43-838D-ACD3A1C4841E}"/>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36">
                <a:extLst>
                  <a:ext uri="{FF2B5EF4-FFF2-40B4-BE49-F238E27FC236}">
                    <a16:creationId xmlns:a16="http://schemas.microsoft.com/office/drawing/2014/main" id="{AD1533C6-7181-0B40-AA93-DF9FA720F836}"/>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7">
                <a:extLst>
                  <a:ext uri="{FF2B5EF4-FFF2-40B4-BE49-F238E27FC236}">
                    <a16:creationId xmlns:a16="http://schemas.microsoft.com/office/drawing/2014/main" id="{0AD3C1B9-C92D-BB46-B25C-33947C6406CE}"/>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38">
              <a:extLst>
                <a:ext uri="{FF2B5EF4-FFF2-40B4-BE49-F238E27FC236}">
                  <a16:creationId xmlns:a16="http://schemas.microsoft.com/office/drawing/2014/main" id="{4A756452-635E-CC4E-B0D8-F467590AD7A5}"/>
                </a:ext>
              </a:extLst>
            </p:cNvPr>
            <p:cNvGrpSpPr>
              <a:grpSpLocks/>
            </p:cNvGrpSpPr>
            <p:nvPr/>
          </p:nvGrpSpPr>
          <p:grpSpPr bwMode="auto">
            <a:xfrm>
              <a:off x="12552504" y="4519449"/>
              <a:ext cx="986752" cy="182532"/>
              <a:chOff x="5893" y="2886"/>
              <a:chExt cx="466" cy="115"/>
            </a:xfrm>
          </p:grpSpPr>
          <p:sp>
            <p:nvSpPr>
              <p:cNvPr id="56" name="Rectangle 39">
                <a:extLst>
                  <a:ext uri="{FF2B5EF4-FFF2-40B4-BE49-F238E27FC236}">
                    <a16:creationId xmlns:a16="http://schemas.microsoft.com/office/drawing/2014/main" id="{107637FE-00CE-A44F-A5EA-FA149E6AE9A7}"/>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0">
                <a:extLst>
                  <a:ext uri="{FF2B5EF4-FFF2-40B4-BE49-F238E27FC236}">
                    <a16:creationId xmlns:a16="http://schemas.microsoft.com/office/drawing/2014/main" id="{B82B564F-B2F3-BC41-B78F-9EC516DDDF6C}"/>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1">
                <a:extLst>
                  <a:ext uri="{FF2B5EF4-FFF2-40B4-BE49-F238E27FC236}">
                    <a16:creationId xmlns:a16="http://schemas.microsoft.com/office/drawing/2014/main" id="{470DDBB4-E781-4E45-9C2A-64EBBFFD4E8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2">
                <a:extLst>
                  <a:ext uri="{FF2B5EF4-FFF2-40B4-BE49-F238E27FC236}">
                    <a16:creationId xmlns:a16="http://schemas.microsoft.com/office/drawing/2014/main" id="{A7A4D643-CAD2-F54C-80D4-1C8C43B1B270}"/>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43">
              <a:extLst>
                <a:ext uri="{FF2B5EF4-FFF2-40B4-BE49-F238E27FC236}">
                  <a16:creationId xmlns:a16="http://schemas.microsoft.com/office/drawing/2014/main" id="{3A0837DC-29F2-4F46-9E11-29C20DB559B0}"/>
                </a:ext>
              </a:extLst>
            </p:cNvPr>
            <p:cNvGrpSpPr>
              <a:grpSpLocks/>
            </p:cNvGrpSpPr>
            <p:nvPr/>
          </p:nvGrpSpPr>
          <p:grpSpPr bwMode="auto">
            <a:xfrm>
              <a:off x="12552504" y="4735313"/>
              <a:ext cx="986752" cy="182532"/>
              <a:chOff x="5893" y="3022"/>
              <a:chExt cx="466" cy="115"/>
            </a:xfrm>
          </p:grpSpPr>
          <p:sp>
            <p:nvSpPr>
              <p:cNvPr id="52" name="Rectangle 44">
                <a:extLst>
                  <a:ext uri="{FF2B5EF4-FFF2-40B4-BE49-F238E27FC236}">
                    <a16:creationId xmlns:a16="http://schemas.microsoft.com/office/drawing/2014/main" id="{BE48E465-1B00-9D49-AC97-F6F7C2E8C5D8}"/>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45">
                <a:extLst>
                  <a:ext uri="{FF2B5EF4-FFF2-40B4-BE49-F238E27FC236}">
                    <a16:creationId xmlns:a16="http://schemas.microsoft.com/office/drawing/2014/main" id="{665052F5-ED4C-3D40-9364-F4472472FF9E}"/>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46">
                <a:extLst>
                  <a:ext uri="{FF2B5EF4-FFF2-40B4-BE49-F238E27FC236}">
                    <a16:creationId xmlns:a16="http://schemas.microsoft.com/office/drawing/2014/main" id="{E4DF1BCE-5122-3E4D-B4AC-67772AC8C7B2}"/>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7">
                <a:extLst>
                  <a:ext uri="{FF2B5EF4-FFF2-40B4-BE49-F238E27FC236}">
                    <a16:creationId xmlns:a16="http://schemas.microsoft.com/office/drawing/2014/main" id="{89E0A5A8-FB3E-4A45-B2D5-BDE5F4692BDF}"/>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48">
              <a:extLst>
                <a:ext uri="{FF2B5EF4-FFF2-40B4-BE49-F238E27FC236}">
                  <a16:creationId xmlns:a16="http://schemas.microsoft.com/office/drawing/2014/main" id="{70683C75-B226-3543-81B5-F2BD7AEC5457}"/>
                </a:ext>
              </a:extLst>
            </p:cNvPr>
            <p:cNvGrpSpPr>
              <a:grpSpLocks/>
            </p:cNvGrpSpPr>
            <p:nvPr/>
          </p:nvGrpSpPr>
          <p:grpSpPr bwMode="auto">
            <a:xfrm>
              <a:off x="12552504" y="4951179"/>
              <a:ext cx="986752" cy="182532"/>
              <a:chOff x="5893" y="3158"/>
              <a:chExt cx="466" cy="115"/>
            </a:xfrm>
          </p:grpSpPr>
          <p:sp>
            <p:nvSpPr>
              <p:cNvPr id="48" name="Rectangle 49">
                <a:extLst>
                  <a:ext uri="{FF2B5EF4-FFF2-40B4-BE49-F238E27FC236}">
                    <a16:creationId xmlns:a16="http://schemas.microsoft.com/office/drawing/2014/main" id="{7A428253-9AB8-4F42-86AC-56642765BD05}"/>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0">
                <a:extLst>
                  <a:ext uri="{FF2B5EF4-FFF2-40B4-BE49-F238E27FC236}">
                    <a16:creationId xmlns:a16="http://schemas.microsoft.com/office/drawing/2014/main" id="{1A5E5F46-FA51-0F40-AE49-8605572F5AF3}"/>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1">
                <a:extLst>
                  <a:ext uri="{FF2B5EF4-FFF2-40B4-BE49-F238E27FC236}">
                    <a16:creationId xmlns:a16="http://schemas.microsoft.com/office/drawing/2014/main" id="{D6EA7C46-8AD1-8C44-8050-33AA8DD7AD46}"/>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2">
                <a:extLst>
                  <a:ext uri="{FF2B5EF4-FFF2-40B4-BE49-F238E27FC236}">
                    <a16:creationId xmlns:a16="http://schemas.microsoft.com/office/drawing/2014/main" id="{ADD6BE2A-B5E4-2E48-B4DA-75B2FDCCA313}"/>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53">
              <a:extLst>
                <a:ext uri="{FF2B5EF4-FFF2-40B4-BE49-F238E27FC236}">
                  <a16:creationId xmlns:a16="http://schemas.microsoft.com/office/drawing/2014/main" id="{8165E06C-8754-814D-A59B-8FD0177B5380}"/>
                </a:ext>
              </a:extLst>
            </p:cNvPr>
            <p:cNvGrpSpPr>
              <a:grpSpLocks/>
            </p:cNvGrpSpPr>
            <p:nvPr/>
          </p:nvGrpSpPr>
          <p:grpSpPr bwMode="auto">
            <a:xfrm>
              <a:off x="12552504" y="5311482"/>
              <a:ext cx="986752" cy="182532"/>
              <a:chOff x="5893" y="3385"/>
              <a:chExt cx="466" cy="115"/>
            </a:xfrm>
          </p:grpSpPr>
          <p:sp>
            <p:nvSpPr>
              <p:cNvPr id="44" name="Rectangle 54">
                <a:extLst>
                  <a:ext uri="{FF2B5EF4-FFF2-40B4-BE49-F238E27FC236}">
                    <a16:creationId xmlns:a16="http://schemas.microsoft.com/office/drawing/2014/main" id="{9803523F-7203-F345-ADED-865DC350AC3B}"/>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5">
                <a:extLst>
                  <a:ext uri="{FF2B5EF4-FFF2-40B4-BE49-F238E27FC236}">
                    <a16:creationId xmlns:a16="http://schemas.microsoft.com/office/drawing/2014/main" id="{DA46AC96-797B-5941-8885-16C0CEFBFD28}"/>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6">
                <a:extLst>
                  <a:ext uri="{FF2B5EF4-FFF2-40B4-BE49-F238E27FC236}">
                    <a16:creationId xmlns:a16="http://schemas.microsoft.com/office/drawing/2014/main" id="{A348BED6-4B21-034F-BACA-ECC475C61C3B}"/>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7">
                <a:extLst>
                  <a:ext uri="{FF2B5EF4-FFF2-40B4-BE49-F238E27FC236}">
                    <a16:creationId xmlns:a16="http://schemas.microsoft.com/office/drawing/2014/main" id="{0C67BFA6-2774-854A-93D8-55B87B85F396}"/>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58">
              <a:extLst>
                <a:ext uri="{FF2B5EF4-FFF2-40B4-BE49-F238E27FC236}">
                  <a16:creationId xmlns:a16="http://schemas.microsoft.com/office/drawing/2014/main" id="{0E20F6F6-7237-674E-94CA-C1BBBB04529C}"/>
                </a:ext>
              </a:extLst>
            </p:cNvPr>
            <p:cNvGrpSpPr>
              <a:grpSpLocks/>
            </p:cNvGrpSpPr>
            <p:nvPr/>
          </p:nvGrpSpPr>
          <p:grpSpPr bwMode="auto">
            <a:xfrm>
              <a:off x="12552504" y="5527346"/>
              <a:ext cx="986752" cy="182532"/>
              <a:chOff x="5893" y="3521"/>
              <a:chExt cx="466" cy="115"/>
            </a:xfrm>
          </p:grpSpPr>
          <p:sp>
            <p:nvSpPr>
              <p:cNvPr id="40" name="Rectangle 59">
                <a:extLst>
                  <a:ext uri="{FF2B5EF4-FFF2-40B4-BE49-F238E27FC236}">
                    <a16:creationId xmlns:a16="http://schemas.microsoft.com/office/drawing/2014/main" id="{DBAE8399-A03A-6E44-9446-9070587EC606}"/>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0">
                <a:extLst>
                  <a:ext uri="{FF2B5EF4-FFF2-40B4-BE49-F238E27FC236}">
                    <a16:creationId xmlns:a16="http://schemas.microsoft.com/office/drawing/2014/main" id="{CA3809A9-271D-2F46-8955-F984C80FC172}"/>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1">
                <a:extLst>
                  <a:ext uri="{FF2B5EF4-FFF2-40B4-BE49-F238E27FC236}">
                    <a16:creationId xmlns:a16="http://schemas.microsoft.com/office/drawing/2014/main" id="{0D037D57-28BB-3648-B8EB-4250A34B073A}"/>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2">
                <a:extLst>
                  <a:ext uri="{FF2B5EF4-FFF2-40B4-BE49-F238E27FC236}">
                    <a16:creationId xmlns:a16="http://schemas.microsoft.com/office/drawing/2014/main" id="{DFD582BF-321F-364E-9D05-53350CD9230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63">
              <a:extLst>
                <a:ext uri="{FF2B5EF4-FFF2-40B4-BE49-F238E27FC236}">
                  <a16:creationId xmlns:a16="http://schemas.microsoft.com/office/drawing/2014/main" id="{E12726DB-7EE5-E243-9FB9-15A73CAED5A8}"/>
                </a:ext>
              </a:extLst>
            </p:cNvPr>
            <p:cNvGrpSpPr>
              <a:grpSpLocks/>
            </p:cNvGrpSpPr>
            <p:nvPr/>
          </p:nvGrpSpPr>
          <p:grpSpPr bwMode="auto">
            <a:xfrm>
              <a:off x="12552504" y="5743210"/>
              <a:ext cx="986752" cy="182532"/>
              <a:chOff x="5893" y="3657"/>
              <a:chExt cx="466" cy="115"/>
            </a:xfrm>
          </p:grpSpPr>
          <p:sp>
            <p:nvSpPr>
              <p:cNvPr id="36" name="Rectangle 64">
                <a:extLst>
                  <a:ext uri="{FF2B5EF4-FFF2-40B4-BE49-F238E27FC236}">
                    <a16:creationId xmlns:a16="http://schemas.microsoft.com/office/drawing/2014/main" id="{5C5D3987-D9C6-6F40-ABEB-4D0295D9840E}"/>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65">
                <a:extLst>
                  <a:ext uri="{FF2B5EF4-FFF2-40B4-BE49-F238E27FC236}">
                    <a16:creationId xmlns:a16="http://schemas.microsoft.com/office/drawing/2014/main" id="{173DC0C7-D94B-1E4D-B1A1-D008FE5AE0B5}"/>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66">
                <a:extLst>
                  <a:ext uri="{FF2B5EF4-FFF2-40B4-BE49-F238E27FC236}">
                    <a16:creationId xmlns:a16="http://schemas.microsoft.com/office/drawing/2014/main" id="{94849B1F-2909-C942-9B34-9C0D20D2C0CF}"/>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7">
                <a:extLst>
                  <a:ext uri="{FF2B5EF4-FFF2-40B4-BE49-F238E27FC236}">
                    <a16:creationId xmlns:a16="http://schemas.microsoft.com/office/drawing/2014/main" id="{2B96F0F2-CF4F-4D46-B6C8-8A87C5C3539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68">
              <a:extLst>
                <a:ext uri="{FF2B5EF4-FFF2-40B4-BE49-F238E27FC236}">
                  <a16:creationId xmlns:a16="http://schemas.microsoft.com/office/drawing/2014/main" id="{712A9312-36DB-F245-918A-A4AF63ADAF94}"/>
                </a:ext>
              </a:extLst>
            </p:cNvPr>
            <p:cNvGrpSpPr>
              <a:grpSpLocks/>
            </p:cNvGrpSpPr>
            <p:nvPr/>
          </p:nvGrpSpPr>
          <p:grpSpPr bwMode="auto">
            <a:xfrm>
              <a:off x="12552504" y="6103513"/>
              <a:ext cx="986752" cy="182532"/>
              <a:chOff x="5893" y="3884"/>
              <a:chExt cx="466" cy="115"/>
            </a:xfrm>
          </p:grpSpPr>
          <p:sp>
            <p:nvSpPr>
              <p:cNvPr id="32" name="Rectangle 69">
                <a:extLst>
                  <a:ext uri="{FF2B5EF4-FFF2-40B4-BE49-F238E27FC236}">
                    <a16:creationId xmlns:a16="http://schemas.microsoft.com/office/drawing/2014/main" id="{33F68D39-506B-134E-B390-591C14CB3402}"/>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0">
                <a:extLst>
                  <a:ext uri="{FF2B5EF4-FFF2-40B4-BE49-F238E27FC236}">
                    <a16:creationId xmlns:a16="http://schemas.microsoft.com/office/drawing/2014/main" id="{0871189D-41C5-E94B-BAB2-C6996E7888B5}"/>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1">
                <a:extLst>
                  <a:ext uri="{FF2B5EF4-FFF2-40B4-BE49-F238E27FC236}">
                    <a16:creationId xmlns:a16="http://schemas.microsoft.com/office/drawing/2014/main" id="{4EDB5A23-0A15-094E-A2A8-3ABAC65551C6}"/>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2">
                <a:extLst>
                  <a:ext uri="{FF2B5EF4-FFF2-40B4-BE49-F238E27FC236}">
                    <a16:creationId xmlns:a16="http://schemas.microsoft.com/office/drawing/2014/main" id="{A6DFF519-A475-2D44-B79A-60DD93F0AC13}"/>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73">
              <a:extLst>
                <a:ext uri="{FF2B5EF4-FFF2-40B4-BE49-F238E27FC236}">
                  <a16:creationId xmlns:a16="http://schemas.microsoft.com/office/drawing/2014/main" id="{812B6BC4-4E50-AB42-874A-15E9D7FC9DE1}"/>
                </a:ext>
              </a:extLst>
            </p:cNvPr>
            <p:cNvGrpSpPr>
              <a:grpSpLocks/>
            </p:cNvGrpSpPr>
            <p:nvPr/>
          </p:nvGrpSpPr>
          <p:grpSpPr bwMode="auto">
            <a:xfrm>
              <a:off x="12552504" y="6328901"/>
              <a:ext cx="986752" cy="182532"/>
              <a:chOff x="5893" y="4026"/>
              <a:chExt cx="466" cy="115"/>
            </a:xfrm>
          </p:grpSpPr>
          <p:sp>
            <p:nvSpPr>
              <p:cNvPr id="28" name="Rectangle 74">
                <a:extLst>
                  <a:ext uri="{FF2B5EF4-FFF2-40B4-BE49-F238E27FC236}">
                    <a16:creationId xmlns:a16="http://schemas.microsoft.com/office/drawing/2014/main" id="{10B3CF41-DF46-7F40-BCBA-733E388A0FE8}"/>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75">
                <a:extLst>
                  <a:ext uri="{FF2B5EF4-FFF2-40B4-BE49-F238E27FC236}">
                    <a16:creationId xmlns:a16="http://schemas.microsoft.com/office/drawing/2014/main" id="{09490481-F2D8-3F40-9DA7-90B1ECA2BD9C}"/>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76">
                <a:extLst>
                  <a:ext uri="{FF2B5EF4-FFF2-40B4-BE49-F238E27FC236}">
                    <a16:creationId xmlns:a16="http://schemas.microsoft.com/office/drawing/2014/main" id="{0571F550-46E9-1640-8C21-6BED26826FDF}"/>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7">
                <a:extLst>
                  <a:ext uri="{FF2B5EF4-FFF2-40B4-BE49-F238E27FC236}">
                    <a16:creationId xmlns:a16="http://schemas.microsoft.com/office/drawing/2014/main" id="{FDF8AAA7-4C4D-B743-8716-49BE0ED82876}"/>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78">
              <a:extLst>
                <a:ext uri="{FF2B5EF4-FFF2-40B4-BE49-F238E27FC236}">
                  <a16:creationId xmlns:a16="http://schemas.microsoft.com/office/drawing/2014/main" id="{C768F846-FE40-F440-BE22-7A873A196EAD}"/>
                </a:ext>
              </a:extLst>
            </p:cNvPr>
            <p:cNvGrpSpPr>
              <a:grpSpLocks/>
            </p:cNvGrpSpPr>
            <p:nvPr/>
          </p:nvGrpSpPr>
          <p:grpSpPr bwMode="auto">
            <a:xfrm>
              <a:off x="12552504" y="6552703"/>
              <a:ext cx="986752" cy="182532"/>
              <a:chOff x="5893" y="4167"/>
              <a:chExt cx="466" cy="115"/>
            </a:xfrm>
          </p:grpSpPr>
          <p:sp>
            <p:nvSpPr>
              <p:cNvPr id="24" name="Rectangle 79">
                <a:extLst>
                  <a:ext uri="{FF2B5EF4-FFF2-40B4-BE49-F238E27FC236}">
                    <a16:creationId xmlns:a16="http://schemas.microsoft.com/office/drawing/2014/main" id="{A687666E-F1E4-E345-8696-F18815D9CEDD}"/>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80">
                <a:extLst>
                  <a:ext uri="{FF2B5EF4-FFF2-40B4-BE49-F238E27FC236}">
                    <a16:creationId xmlns:a16="http://schemas.microsoft.com/office/drawing/2014/main" id="{6DD6FC9D-2F23-8B47-AB88-1C128AF5082C}"/>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81">
                <a:extLst>
                  <a:ext uri="{FF2B5EF4-FFF2-40B4-BE49-F238E27FC236}">
                    <a16:creationId xmlns:a16="http://schemas.microsoft.com/office/drawing/2014/main" id="{B9C46CBF-8450-944F-A16A-2239B6B202CC}"/>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2">
                <a:extLst>
                  <a:ext uri="{FF2B5EF4-FFF2-40B4-BE49-F238E27FC236}">
                    <a16:creationId xmlns:a16="http://schemas.microsoft.com/office/drawing/2014/main" id="{55C77D5A-EC15-2948-9B90-2FEE957A3E76}"/>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6" name="Rectangle 83">
            <a:extLst>
              <a:ext uri="{FF2B5EF4-FFF2-40B4-BE49-F238E27FC236}">
                <a16:creationId xmlns:a16="http://schemas.microsoft.com/office/drawing/2014/main" id="{2AFED805-51FF-7C41-A4A6-770EC8C36303}"/>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7" name="Rectangle 84">
            <a:extLst>
              <a:ext uri="{FF2B5EF4-FFF2-40B4-BE49-F238E27FC236}">
                <a16:creationId xmlns:a16="http://schemas.microsoft.com/office/drawing/2014/main" id="{86991268-F6A3-9340-984F-D4F7641A48B4}"/>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
        <p:nvSpPr>
          <p:cNvPr id="82" name="Rectangle 86">
            <a:extLst>
              <a:ext uri="{FF2B5EF4-FFF2-40B4-BE49-F238E27FC236}">
                <a16:creationId xmlns:a16="http://schemas.microsoft.com/office/drawing/2014/main" id="{65B40F25-7ED0-DA44-873E-DE48E987AA5F}"/>
              </a:ext>
            </a:extLst>
          </p:cNvPr>
          <p:cNvSpPr>
            <a:spLocks noChangeArrowheads="1"/>
          </p:cNvSpPr>
          <p:nvPr userDrawn="1"/>
        </p:nvSpPr>
        <p:spPr bwMode="auto">
          <a:xfrm>
            <a:off x="9862598" y="6459235"/>
            <a:ext cx="328322" cy="285032"/>
          </a:xfrm>
          <a:prstGeom prst="rect">
            <a:avLst/>
          </a:prstGeom>
          <a:noFill/>
          <a:ln w="9525">
            <a:noFill/>
            <a:miter lim="800000"/>
            <a:headEnd/>
            <a:tailEnd/>
          </a:ln>
          <a:effectLst/>
        </p:spPr>
        <p:txBody>
          <a:bodyPr lIns="0" tIns="0" rIns="0" bIns="0" anchor="ctr"/>
          <a:lstStyle/>
          <a:p>
            <a:pPr algn="ctr" defTabSz="987914" eaLnBrk="0" hangingPunct="0">
              <a:lnSpc>
                <a:spcPct val="85000"/>
              </a:lnSpc>
            </a:pPr>
            <a:fld id="{E68EC476-442B-4BB7-9603-F1440C241F3D}" type="slidenum">
              <a:rPr lang="de-DE" sz="900" smtClean="0">
                <a:solidFill>
                  <a:schemeClr val="tx1"/>
                </a:solidFill>
                <a:ea typeface="MS PGothic" pitchFamily="34" charset="-128"/>
                <a:cs typeface="Arial" panose="020B0604020202020204" pitchFamily="34" charset="0"/>
              </a:rPr>
              <a:pPr algn="ctr" defTabSz="987914" eaLnBrk="0" hangingPunct="0">
                <a:lnSpc>
                  <a:spcPct val="85000"/>
                </a:lnSpc>
              </a:pPr>
              <a:t>‹#›</a:t>
            </a:fld>
            <a:endParaRPr lang="en-GB" sz="900" dirty="0">
              <a:solidFill>
                <a:schemeClr val="tx1"/>
              </a:solidFill>
              <a:ea typeface="MS PGothic" pitchFamily="34" charset="-128"/>
              <a:cs typeface="Arial" panose="020B0604020202020204" pitchFamily="34" charset="0"/>
            </a:endParaRPr>
          </a:p>
        </p:txBody>
      </p:sp>
      <p:sp>
        <p:nvSpPr>
          <p:cNvPr id="83" name="TextBox 2">
            <a:extLst>
              <a:ext uri="{FF2B5EF4-FFF2-40B4-BE49-F238E27FC236}">
                <a16:creationId xmlns:a16="http://schemas.microsoft.com/office/drawing/2014/main" id="{4524BBE9-A135-9D4C-B5DA-EC77D9031BE3}"/>
              </a:ext>
            </a:extLst>
          </p:cNvPr>
          <p:cNvSpPr txBox="1"/>
          <p:nvPr userDrawn="1"/>
        </p:nvSpPr>
        <p:spPr>
          <a:xfrm>
            <a:off x="553765" y="6454018"/>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2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endParaRPr>
          </a:p>
        </p:txBody>
      </p:sp>
      <p:pic>
        <p:nvPicPr>
          <p:cNvPr id="84" name="图片 83">
            <a:extLst>
              <a:ext uri="{FF2B5EF4-FFF2-40B4-BE49-F238E27FC236}">
                <a16:creationId xmlns:a16="http://schemas.microsoft.com/office/drawing/2014/main" id="{8EF22C0A-C092-9D44-935D-3F2615ADD0EB}"/>
              </a:ext>
            </a:extLst>
          </p:cNvPr>
          <p:cNvPicPr>
            <a:picLocks noChangeAspect="1"/>
          </p:cNvPicPr>
          <p:nvPr userDrawn="1"/>
        </p:nvPicPr>
        <p:blipFill>
          <a:blip r:embed="rId4" cstate="print">
            <a:alphaModFix amt="70000"/>
            <a:extLst>
              <a:ext uri="{28A0092B-C50C-407E-A947-70E740481C1C}">
                <a14:useLocalDpi xmlns:a14="http://schemas.microsoft.com/office/drawing/2010/main"/>
              </a:ext>
            </a:extLst>
          </a:blip>
          <a:stretch>
            <a:fillRect/>
          </a:stretch>
        </p:blipFill>
        <p:spPr>
          <a:xfrm>
            <a:off x="337741" y="6529751"/>
            <a:ext cx="144000" cy="144000"/>
          </a:xfrm>
          <a:prstGeom prst="ellipse">
            <a:avLst/>
          </a:prstGeom>
          <a:ln w="12700" cap="rnd">
            <a:solidFill>
              <a:srgbClr val="FFFFFF"/>
            </a:solidFill>
            <a:prstDash val="solid"/>
          </a:ln>
          <a:effectLst/>
        </p:spPr>
      </p:pic>
      <p:sp>
        <p:nvSpPr>
          <p:cNvPr id="85" name="副标题 2">
            <a:extLst>
              <a:ext uri="{FF2B5EF4-FFF2-40B4-BE49-F238E27FC236}">
                <a16:creationId xmlns:a16="http://schemas.microsoft.com/office/drawing/2014/main" id="{F80BDD25-4FFE-8346-B91D-05FC840C1CB7}"/>
              </a:ext>
            </a:extLst>
          </p:cNvPr>
          <p:cNvSpPr txBox="1">
            <a:spLocks/>
          </p:cNvSpPr>
          <p:nvPr userDrawn="1"/>
        </p:nvSpPr>
        <p:spPr bwMode="auto">
          <a:xfrm>
            <a:off x="9817349" y="6471074"/>
            <a:ext cx="2250191" cy="261354"/>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r">
              <a:buFontTx/>
              <a:buNone/>
              <a:defRPr/>
            </a:pP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Course:</a:t>
            </a:r>
            <a:r>
              <a:rPr lang="zh-CN" altLang="en-US"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 </a:t>
            </a: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hlinkClick r:id="rId5">
                  <a:extLst>
                    <a:ext uri="{A12FA001-AC4F-418D-AE19-62706E023703}">
                      <ahyp:hlinkClr xmlns:ahyp="http://schemas.microsoft.com/office/drawing/2018/hyperlinkcolor" val="tx"/>
                    </a:ext>
                  </a:extLst>
                </a:hlinkClick>
              </a:rPr>
              <a:t>chenzomi12.github.io</a:t>
            </a:r>
            <a:endPar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endParaRPr>
          </a:p>
        </p:txBody>
      </p:sp>
    </p:spTree>
    <p:extLst>
      <p:ext uri="{BB962C8B-B14F-4D97-AF65-F5344CB8AC3E}">
        <p14:creationId xmlns:p14="http://schemas.microsoft.com/office/powerpoint/2010/main" val="2121100311"/>
      </p:ext>
    </p:extLst>
  </p:cSld>
  <p:clrMap bg1="dk1" tx1="lt1" bg2="dk2" tx2="lt2" accent1="accent1" accent2="accent2" accent3="accent3" accent4="accent4" accent5="accent5" accent6="accent6" hlink="hlink" folHlink="folHlink"/>
  <p:sldLayoutIdLst>
    <p:sldLayoutId id="2147483949" r:id="rId1"/>
    <p:sldLayoutId id="2147483980" r:id="rId2"/>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384056"/>
        </a:solidFill>
        <a:effectLst/>
      </p:bgPr>
    </p:bg>
    <p:spTree>
      <p:nvGrpSpPr>
        <p:cNvPr id="1" name=""/>
        <p:cNvGrpSpPr/>
        <p:nvPr/>
      </p:nvGrpSpPr>
      <p:grpSpPr>
        <a:xfrm>
          <a:off x="0" y="0"/>
          <a:ext cx="0" cy="0"/>
          <a:chOff x="0" y="0"/>
          <a:chExt cx="0" cy="0"/>
        </a:xfrm>
      </p:grpSpPr>
      <p:sp>
        <p:nvSpPr>
          <p:cNvPr id="78" name="Rectangle 86">
            <a:extLst>
              <a:ext uri="{FF2B5EF4-FFF2-40B4-BE49-F238E27FC236}">
                <a16:creationId xmlns:a16="http://schemas.microsoft.com/office/drawing/2014/main" id="{000111CB-2117-444A-9289-896A0F1B9BC4}"/>
              </a:ext>
            </a:extLst>
          </p:cNvPr>
          <p:cNvSpPr>
            <a:spLocks noChangeArrowheads="1"/>
          </p:cNvSpPr>
          <p:nvPr userDrawn="1"/>
        </p:nvSpPr>
        <p:spPr bwMode="auto">
          <a:xfrm>
            <a:off x="9949686" y="6459235"/>
            <a:ext cx="328322" cy="285032"/>
          </a:xfrm>
          <a:prstGeom prst="rect">
            <a:avLst/>
          </a:prstGeom>
          <a:noFill/>
          <a:ln w="9525">
            <a:noFill/>
            <a:miter lim="800000"/>
            <a:headEnd/>
            <a:tailEnd/>
          </a:ln>
          <a:effectLst/>
        </p:spPr>
        <p:txBody>
          <a:bodyPr lIns="0" tIns="0" rIns="0" bIns="0" anchor="ctr"/>
          <a:lstStyle/>
          <a:p>
            <a:pPr algn="ctr" defTabSz="987914" eaLnBrk="0" hangingPunct="0">
              <a:lnSpc>
                <a:spcPct val="85000"/>
              </a:lnSpc>
            </a:pPr>
            <a:fld id="{E68EC476-442B-4BB7-9603-F1440C241F3D}" type="slidenum">
              <a:rPr lang="de-DE" sz="900" smtClean="0">
                <a:solidFill>
                  <a:schemeClr val="bg1"/>
                </a:solidFill>
                <a:ea typeface="MS PGothic" pitchFamily="34" charset="-128"/>
                <a:cs typeface="Arial" panose="020B0604020202020204" pitchFamily="34" charset="0"/>
              </a:rPr>
              <a:pPr algn="ctr" defTabSz="987914" eaLnBrk="0" hangingPunct="0">
                <a:lnSpc>
                  <a:spcPct val="85000"/>
                </a:lnSpc>
              </a:pPr>
              <a:t>‹#›</a:t>
            </a:fld>
            <a:endParaRPr lang="en-GB" sz="900" dirty="0">
              <a:solidFill>
                <a:schemeClr val="bg1"/>
              </a:solidFill>
              <a:ea typeface="MS PGothic" pitchFamily="34" charset="-128"/>
              <a:cs typeface="Arial" panose="020B0604020202020204" pitchFamily="34" charset="0"/>
            </a:endParaRPr>
          </a:p>
        </p:txBody>
      </p:sp>
      <p:sp>
        <p:nvSpPr>
          <p:cNvPr id="79" name="TextBox 2">
            <a:extLst>
              <a:ext uri="{FF2B5EF4-FFF2-40B4-BE49-F238E27FC236}">
                <a16:creationId xmlns:a16="http://schemas.microsoft.com/office/drawing/2014/main" id="{BCDC607C-3149-044F-8977-A532DBE97944}"/>
              </a:ext>
            </a:extLst>
          </p:cNvPr>
          <p:cNvSpPr txBox="1"/>
          <p:nvPr userDrawn="1"/>
        </p:nvSpPr>
        <p:spPr>
          <a:xfrm>
            <a:off x="553765" y="6454018"/>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bg1"/>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200" dirty="0">
              <a:solidFill>
                <a:schemeClr val="bg1"/>
              </a:solidFill>
              <a:latin typeface="Futura Medium" panose="020B0602020204020303" pitchFamily="34" charset="-79"/>
              <a:ea typeface="微软雅黑" panose="020B0503020204020204" pitchFamily="34" charset="-122"/>
              <a:cs typeface="Futura Medium" panose="020B0602020204020303" pitchFamily="34" charset="-79"/>
            </a:endParaRPr>
          </a:p>
        </p:txBody>
      </p:sp>
      <p:pic>
        <p:nvPicPr>
          <p:cNvPr id="80" name="图片 79">
            <a:extLst>
              <a:ext uri="{FF2B5EF4-FFF2-40B4-BE49-F238E27FC236}">
                <a16:creationId xmlns:a16="http://schemas.microsoft.com/office/drawing/2014/main" id="{EEEA841A-6AA9-F640-A661-DC91BD568C6B}"/>
              </a:ext>
            </a:extLst>
          </p:cNvPr>
          <p:cNvPicPr>
            <a:picLocks noChangeAspect="1"/>
          </p:cNvPicPr>
          <p:nvPr userDrawn="1"/>
        </p:nvPicPr>
        <p:blipFill>
          <a:blip r:embed="rId3" cstate="print">
            <a:alphaModFix amt="70000"/>
            <a:extLst>
              <a:ext uri="{28A0092B-C50C-407E-A947-70E740481C1C}">
                <a14:useLocalDpi xmlns:a14="http://schemas.microsoft.com/office/drawing/2010/main"/>
              </a:ext>
            </a:extLst>
          </a:blip>
          <a:stretch>
            <a:fillRect/>
          </a:stretch>
        </p:blipFill>
        <p:spPr>
          <a:xfrm>
            <a:off x="337741" y="6529751"/>
            <a:ext cx="144000" cy="144000"/>
          </a:xfrm>
          <a:prstGeom prst="ellipse">
            <a:avLst/>
          </a:prstGeom>
          <a:ln w="12700" cap="rnd">
            <a:solidFill>
              <a:schemeClr val="bg1"/>
            </a:solidFill>
            <a:prstDash val="solid"/>
          </a:ln>
          <a:effectLst/>
        </p:spPr>
      </p:pic>
      <p:sp>
        <p:nvSpPr>
          <p:cNvPr id="81" name="副标题 2">
            <a:extLst>
              <a:ext uri="{FF2B5EF4-FFF2-40B4-BE49-F238E27FC236}">
                <a16:creationId xmlns:a16="http://schemas.microsoft.com/office/drawing/2014/main" id="{36453C5E-EF89-1E40-88D2-12E883E91FB5}"/>
              </a:ext>
            </a:extLst>
          </p:cNvPr>
          <p:cNvSpPr txBox="1">
            <a:spLocks/>
          </p:cNvSpPr>
          <p:nvPr userDrawn="1"/>
        </p:nvSpPr>
        <p:spPr bwMode="auto">
          <a:xfrm>
            <a:off x="9817349" y="6471074"/>
            <a:ext cx="2250191" cy="261354"/>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r">
              <a:buFontTx/>
              <a:buNone/>
              <a:defRPr/>
            </a:pPr>
            <a:r>
              <a:rPr lang="en-US" altLang="zh-CN" sz="1000" b="0" dirty="0">
                <a:solidFill>
                  <a:schemeClr val="bg1"/>
                </a:solidFill>
                <a:latin typeface="Gill Sans MT" panose="020B0502020104020203" pitchFamily="34" charset="0"/>
                <a:ea typeface="+mj-ea"/>
                <a:cs typeface="Futura Medium" panose="020B0602020204020303" pitchFamily="34" charset="-79"/>
              </a:rPr>
              <a:t>Course</a:t>
            </a:r>
            <a:r>
              <a:rPr lang="zh-CN" altLang="en-US" sz="1000" b="0" dirty="0">
                <a:solidFill>
                  <a:schemeClr val="bg1"/>
                </a:solidFill>
                <a:latin typeface="Gill Sans MT" panose="020B0502020104020203" pitchFamily="34" charset="0"/>
                <a:ea typeface="+mj-ea"/>
                <a:cs typeface="Futura Medium" panose="020B0602020204020303" pitchFamily="34" charset="-79"/>
              </a:rPr>
              <a:t> </a:t>
            </a:r>
            <a:r>
              <a:rPr lang="en-US" altLang="zh-CN" sz="1000" b="0" dirty="0">
                <a:solidFill>
                  <a:schemeClr val="bg1"/>
                </a:solidFill>
                <a:latin typeface="Gill Sans MT" panose="020B0502020104020203" pitchFamily="34" charset="0"/>
                <a:ea typeface="+mj-ea"/>
                <a:cs typeface="Futura Medium" panose="020B0602020204020303" pitchFamily="34" charset="-79"/>
                <a:hlinkClick r:id="rId4">
                  <a:extLst>
                    <a:ext uri="{A12FA001-AC4F-418D-AE19-62706E023703}">
                      <ahyp:hlinkClr xmlns:ahyp="http://schemas.microsoft.com/office/drawing/2018/hyperlinkcolor" val="tx"/>
                    </a:ext>
                  </a:extLst>
                </a:hlinkClick>
              </a:rPr>
              <a:t>chenzomi12.github.io</a:t>
            </a:r>
            <a:endParaRPr lang="en-US" altLang="zh-CN" sz="1000" b="0" dirty="0">
              <a:solidFill>
                <a:schemeClr val="bg1"/>
              </a:solidFill>
              <a:latin typeface="Gill Sans MT" panose="020B0502020104020203" pitchFamily="34" charset="0"/>
              <a:ea typeface="+mj-ea"/>
              <a:cs typeface="Futura Medium" panose="020B0602020204020303" pitchFamily="34" charset="-79"/>
            </a:endParaRPr>
          </a:p>
        </p:txBody>
      </p:sp>
      <p:sp>
        <p:nvSpPr>
          <p:cNvPr id="154" name="Rectangle 15">
            <a:extLst>
              <a:ext uri="{FF2B5EF4-FFF2-40B4-BE49-F238E27FC236}">
                <a16:creationId xmlns:a16="http://schemas.microsoft.com/office/drawing/2014/main" id="{9198A4EC-9B6A-3249-AB0F-2C7B54FCA143}"/>
              </a:ext>
            </a:extLst>
          </p:cNvPr>
          <p:cNvSpPr>
            <a:spLocks noChangeArrowheads="1"/>
          </p:cNvSpPr>
          <p:nvPr userDrawn="1"/>
        </p:nvSpPr>
        <p:spPr bwMode="auto">
          <a:xfrm>
            <a:off x="-2432001" y="77681"/>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55" name="组合 154">
            <a:extLst>
              <a:ext uri="{FF2B5EF4-FFF2-40B4-BE49-F238E27FC236}">
                <a16:creationId xmlns:a16="http://schemas.microsoft.com/office/drawing/2014/main" id="{C325AB4E-F86A-864D-B4CB-796E69148147}"/>
              </a:ext>
            </a:extLst>
          </p:cNvPr>
          <p:cNvGrpSpPr/>
          <p:nvPr userDrawn="1"/>
        </p:nvGrpSpPr>
        <p:grpSpPr>
          <a:xfrm>
            <a:off x="12590924" y="3356218"/>
            <a:ext cx="1214711" cy="3499198"/>
            <a:chOff x="12438524" y="3358802"/>
            <a:chExt cx="1214711" cy="3499198"/>
          </a:xfrm>
        </p:grpSpPr>
        <p:sp>
          <p:nvSpPr>
            <p:cNvPr id="156" name="矩形 155">
              <a:extLst>
                <a:ext uri="{FF2B5EF4-FFF2-40B4-BE49-F238E27FC236}">
                  <a16:creationId xmlns:a16="http://schemas.microsoft.com/office/drawing/2014/main" id="{28F9D94E-ED0F-3A41-841B-DABDE0E237C8}"/>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57" name="Group 18">
              <a:extLst>
                <a:ext uri="{FF2B5EF4-FFF2-40B4-BE49-F238E27FC236}">
                  <a16:creationId xmlns:a16="http://schemas.microsoft.com/office/drawing/2014/main" id="{A233F840-0E81-564E-B143-F110894CEC5D}"/>
                </a:ext>
              </a:extLst>
            </p:cNvPr>
            <p:cNvGrpSpPr>
              <a:grpSpLocks/>
            </p:cNvGrpSpPr>
            <p:nvPr/>
          </p:nvGrpSpPr>
          <p:grpSpPr bwMode="auto">
            <a:xfrm>
              <a:off x="12552504" y="3727418"/>
              <a:ext cx="986752" cy="182532"/>
              <a:chOff x="5893" y="2387"/>
              <a:chExt cx="466" cy="115"/>
            </a:xfrm>
          </p:grpSpPr>
          <p:sp>
            <p:nvSpPr>
              <p:cNvPr id="218" name="Rectangle 19">
                <a:extLst>
                  <a:ext uri="{FF2B5EF4-FFF2-40B4-BE49-F238E27FC236}">
                    <a16:creationId xmlns:a16="http://schemas.microsoft.com/office/drawing/2014/main" id="{CBD70A2E-15AA-4C4D-A1F0-6DB40ADE2CDA}"/>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19" name="Rectangle 20">
                <a:extLst>
                  <a:ext uri="{FF2B5EF4-FFF2-40B4-BE49-F238E27FC236}">
                    <a16:creationId xmlns:a16="http://schemas.microsoft.com/office/drawing/2014/main" id="{5A005B31-94F9-1E42-880D-FFA22477FFA4}"/>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20" name="Rectangle 21">
                <a:extLst>
                  <a:ext uri="{FF2B5EF4-FFF2-40B4-BE49-F238E27FC236}">
                    <a16:creationId xmlns:a16="http://schemas.microsoft.com/office/drawing/2014/main" id="{DDDCE69F-4C1D-1243-8C09-1562262E80B3}"/>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21" name="Rectangle 22">
                <a:extLst>
                  <a:ext uri="{FF2B5EF4-FFF2-40B4-BE49-F238E27FC236}">
                    <a16:creationId xmlns:a16="http://schemas.microsoft.com/office/drawing/2014/main" id="{54B59A2F-5F33-3C46-94F0-83F728C4F7B1}"/>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8" name="Group 23">
              <a:extLst>
                <a:ext uri="{FF2B5EF4-FFF2-40B4-BE49-F238E27FC236}">
                  <a16:creationId xmlns:a16="http://schemas.microsoft.com/office/drawing/2014/main" id="{B8A28144-362A-A64D-9561-389D2A7B89AD}"/>
                </a:ext>
              </a:extLst>
            </p:cNvPr>
            <p:cNvGrpSpPr>
              <a:grpSpLocks/>
            </p:cNvGrpSpPr>
            <p:nvPr/>
          </p:nvGrpSpPr>
          <p:grpSpPr bwMode="auto">
            <a:xfrm>
              <a:off x="12552504" y="3943282"/>
              <a:ext cx="986752" cy="182532"/>
              <a:chOff x="5893" y="2523"/>
              <a:chExt cx="466" cy="115"/>
            </a:xfrm>
          </p:grpSpPr>
          <p:sp>
            <p:nvSpPr>
              <p:cNvPr id="214" name="Rectangle 24">
                <a:extLst>
                  <a:ext uri="{FF2B5EF4-FFF2-40B4-BE49-F238E27FC236}">
                    <a16:creationId xmlns:a16="http://schemas.microsoft.com/office/drawing/2014/main" id="{BBDCCD69-4401-0541-BB6A-0858852136BC}"/>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15" name="Rectangle 25">
                <a:extLst>
                  <a:ext uri="{FF2B5EF4-FFF2-40B4-BE49-F238E27FC236}">
                    <a16:creationId xmlns:a16="http://schemas.microsoft.com/office/drawing/2014/main" id="{DB8A2296-1C6A-C94E-BC1C-EF63A568F6E2}"/>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16" name="Rectangle 26">
                <a:extLst>
                  <a:ext uri="{FF2B5EF4-FFF2-40B4-BE49-F238E27FC236}">
                    <a16:creationId xmlns:a16="http://schemas.microsoft.com/office/drawing/2014/main" id="{9AC3934E-F4A3-F74B-899C-F06385FE5581}"/>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17" name="Rectangle 27">
                <a:extLst>
                  <a:ext uri="{FF2B5EF4-FFF2-40B4-BE49-F238E27FC236}">
                    <a16:creationId xmlns:a16="http://schemas.microsoft.com/office/drawing/2014/main" id="{E8E19B1A-ADDC-E649-8F85-B4396A2F015D}"/>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9" name="Group 28">
              <a:extLst>
                <a:ext uri="{FF2B5EF4-FFF2-40B4-BE49-F238E27FC236}">
                  <a16:creationId xmlns:a16="http://schemas.microsoft.com/office/drawing/2014/main" id="{FCDC7B61-993F-834E-8CF4-174EA4309D9C}"/>
                </a:ext>
              </a:extLst>
            </p:cNvPr>
            <p:cNvGrpSpPr>
              <a:grpSpLocks/>
            </p:cNvGrpSpPr>
            <p:nvPr/>
          </p:nvGrpSpPr>
          <p:grpSpPr bwMode="auto">
            <a:xfrm>
              <a:off x="12552504" y="4159146"/>
              <a:ext cx="986752" cy="182532"/>
              <a:chOff x="5893" y="2659"/>
              <a:chExt cx="466" cy="115"/>
            </a:xfrm>
          </p:grpSpPr>
          <p:sp>
            <p:nvSpPr>
              <p:cNvPr id="210" name="Rectangle 29">
                <a:extLst>
                  <a:ext uri="{FF2B5EF4-FFF2-40B4-BE49-F238E27FC236}">
                    <a16:creationId xmlns:a16="http://schemas.microsoft.com/office/drawing/2014/main" id="{58F16D6E-EDCA-BF47-874B-003E995D1BC4}"/>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11" name="Rectangle 30">
                <a:extLst>
                  <a:ext uri="{FF2B5EF4-FFF2-40B4-BE49-F238E27FC236}">
                    <a16:creationId xmlns:a16="http://schemas.microsoft.com/office/drawing/2014/main" id="{8985A2F5-040F-B04B-8C62-91311C56C0A9}"/>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12" name="Rectangle 31">
                <a:extLst>
                  <a:ext uri="{FF2B5EF4-FFF2-40B4-BE49-F238E27FC236}">
                    <a16:creationId xmlns:a16="http://schemas.microsoft.com/office/drawing/2014/main" id="{C7E75C91-6DBE-0A4F-A577-A08E7EC698A1}"/>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13" name="Rectangle 32">
                <a:extLst>
                  <a:ext uri="{FF2B5EF4-FFF2-40B4-BE49-F238E27FC236}">
                    <a16:creationId xmlns:a16="http://schemas.microsoft.com/office/drawing/2014/main" id="{AA565E94-5C52-B747-942D-08843DACEAB6}"/>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0" name="Group 33">
              <a:extLst>
                <a:ext uri="{FF2B5EF4-FFF2-40B4-BE49-F238E27FC236}">
                  <a16:creationId xmlns:a16="http://schemas.microsoft.com/office/drawing/2014/main" id="{5100AAF4-59F9-5041-92C6-FBC32A97B717}"/>
                </a:ext>
              </a:extLst>
            </p:cNvPr>
            <p:cNvGrpSpPr>
              <a:grpSpLocks/>
            </p:cNvGrpSpPr>
            <p:nvPr/>
          </p:nvGrpSpPr>
          <p:grpSpPr bwMode="auto">
            <a:xfrm>
              <a:off x="12552504" y="3511551"/>
              <a:ext cx="986752" cy="188882"/>
              <a:chOff x="5893" y="2251"/>
              <a:chExt cx="466" cy="119"/>
            </a:xfrm>
          </p:grpSpPr>
          <p:sp>
            <p:nvSpPr>
              <p:cNvPr id="206" name="Rectangle 34">
                <a:extLst>
                  <a:ext uri="{FF2B5EF4-FFF2-40B4-BE49-F238E27FC236}">
                    <a16:creationId xmlns:a16="http://schemas.microsoft.com/office/drawing/2014/main" id="{EF31E4DE-1A95-2B4C-9179-B110CC6EC3C2}"/>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07" name="Rectangle 35">
                <a:extLst>
                  <a:ext uri="{FF2B5EF4-FFF2-40B4-BE49-F238E27FC236}">
                    <a16:creationId xmlns:a16="http://schemas.microsoft.com/office/drawing/2014/main" id="{8B98FEFC-874D-C94A-B7AF-10D539CD07E2}"/>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08" name="Rectangle 36">
                <a:extLst>
                  <a:ext uri="{FF2B5EF4-FFF2-40B4-BE49-F238E27FC236}">
                    <a16:creationId xmlns:a16="http://schemas.microsoft.com/office/drawing/2014/main" id="{44ABBBBE-3CC2-A94F-87EB-562F2FA42A3B}"/>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09" name="Rectangle 37">
                <a:extLst>
                  <a:ext uri="{FF2B5EF4-FFF2-40B4-BE49-F238E27FC236}">
                    <a16:creationId xmlns:a16="http://schemas.microsoft.com/office/drawing/2014/main" id="{E1BEDB34-F753-294A-AF25-EF5B330E1C1C}"/>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1" name="Group 38">
              <a:extLst>
                <a:ext uri="{FF2B5EF4-FFF2-40B4-BE49-F238E27FC236}">
                  <a16:creationId xmlns:a16="http://schemas.microsoft.com/office/drawing/2014/main" id="{7FD0430A-75CD-4F46-9BFB-3A9AEC95612F}"/>
                </a:ext>
              </a:extLst>
            </p:cNvPr>
            <p:cNvGrpSpPr>
              <a:grpSpLocks/>
            </p:cNvGrpSpPr>
            <p:nvPr/>
          </p:nvGrpSpPr>
          <p:grpSpPr bwMode="auto">
            <a:xfrm>
              <a:off x="12552504" y="4519449"/>
              <a:ext cx="986752" cy="182532"/>
              <a:chOff x="5893" y="2886"/>
              <a:chExt cx="466" cy="115"/>
            </a:xfrm>
          </p:grpSpPr>
          <p:sp>
            <p:nvSpPr>
              <p:cNvPr id="202" name="Rectangle 39">
                <a:extLst>
                  <a:ext uri="{FF2B5EF4-FFF2-40B4-BE49-F238E27FC236}">
                    <a16:creationId xmlns:a16="http://schemas.microsoft.com/office/drawing/2014/main" id="{1BECE383-23DC-FD47-A037-AE2D9F60D1CC}"/>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03" name="Rectangle 40">
                <a:extLst>
                  <a:ext uri="{FF2B5EF4-FFF2-40B4-BE49-F238E27FC236}">
                    <a16:creationId xmlns:a16="http://schemas.microsoft.com/office/drawing/2014/main" id="{72F94538-242B-4644-B340-6748418F12BD}"/>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04" name="Rectangle 41">
                <a:extLst>
                  <a:ext uri="{FF2B5EF4-FFF2-40B4-BE49-F238E27FC236}">
                    <a16:creationId xmlns:a16="http://schemas.microsoft.com/office/drawing/2014/main" id="{5E66C5BE-F6EC-034A-8E11-63B5DAB9D94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05" name="Rectangle 42">
                <a:extLst>
                  <a:ext uri="{FF2B5EF4-FFF2-40B4-BE49-F238E27FC236}">
                    <a16:creationId xmlns:a16="http://schemas.microsoft.com/office/drawing/2014/main" id="{719AD067-5D18-B544-B0E3-7BC638EB873A}"/>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2" name="Group 43">
              <a:extLst>
                <a:ext uri="{FF2B5EF4-FFF2-40B4-BE49-F238E27FC236}">
                  <a16:creationId xmlns:a16="http://schemas.microsoft.com/office/drawing/2014/main" id="{0EA8E840-08BC-7F41-A630-03237F04F07D}"/>
                </a:ext>
              </a:extLst>
            </p:cNvPr>
            <p:cNvGrpSpPr>
              <a:grpSpLocks/>
            </p:cNvGrpSpPr>
            <p:nvPr/>
          </p:nvGrpSpPr>
          <p:grpSpPr bwMode="auto">
            <a:xfrm>
              <a:off x="12552504" y="4735313"/>
              <a:ext cx="986752" cy="182532"/>
              <a:chOff x="5893" y="3022"/>
              <a:chExt cx="466" cy="115"/>
            </a:xfrm>
          </p:grpSpPr>
          <p:sp>
            <p:nvSpPr>
              <p:cNvPr id="198" name="Rectangle 44">
                <a:extLst>
                  <a:ext uri="{FF2B5EF4-FFF2-40B4-BE49-F238E27FC236}">
                    <a16:creationId xmlns:a16="http://schemas.microsoft.com/office/drawing/2014/main" id="{43165ABB-B500-0743-AFE0-01D13D72744A}"/>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99" name="Rectangle 45">
                <a:extLst>
                  <a:ext uri="{FF2B5EF4-FFF2-40B4-BE49-F238E27FC236}">
                    <a16:creationId xmlns:a16="http://schemas.microsoft.com/office/drawing/2014/main" id="{EB75955D-7623-7B4B-BE16-D86D2E0A20E9}"/>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00" name="Rectangle 46">
                <a:extLst>
                  <a:ext uri="{FF2B5EF4-FFF2-40B4-BE49-F238E27FC236}">
                    <a16:creationId xmlns:a16="http://schemas.microsoft.com/office/drawing/2014/main" id="{9CD5011A-4CD9-B245-B021-8404CAB38BE9}"/>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01" name="Rectangle 47">
                <a:extLst>
                  <a:ext uri="{FF2B5EF4-FFF2-40B4-BE49-F238E27FC236}">
                    <a16:creationId xmlns:a16="http://schemas.microsoft.com/office/drawing/2014/main" id="{DC3DEB0B-16F1-324A-B79C-86C6B1A05C76}"/>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3" name="Group 48">
              <a:extLst>
                <a:ext uri="{FF2B5EF4-FFF2-40B4-BE49-F238E27FC236}">
                  <a16:creationId xmlns:a16="http://schemas.microsoft.com/office/drawing/2014/main" id="{2BF6BE56-7D14-8E44-B4D6-8F47A480497E}"/>
                </a:ext>
              </a:extLst>
            </p:cNvPr>
            <p:cNvGrpSpPr>
              <a:grpSpLocks/>
            </p:cNvGrpSpPr>
            <p:nvPr/>
          </p:nvGrpSpPr>
          <p:grpSpPr bwMode="auto">
            <a:xfrm>
              <a:off x="12552504" y="4951179"/>
              <a:ext cx="986752" cy="182532"/>
              <a:chOff x="5893" y="3158"/>
              <a:chExt cx="466" cy="115"/>
            </a:xfrm>
          </p:grpSpPr>
          <p:sp>
            <p:nvSpPr>
              <p:cNvPr id="194" name="Rectangle 49">
                <a:extLst>
                  <a:ext uri="{FF2B5EF4-FFF2-40B4-BE49-F238E27FC236}">
                    <a16:creationId xmlns:a16="http://schemas.microsoft.com/office/drawing/2014/main" id="{0A141B8E-E1D5-E74C-A241-CB18F3558102}"/>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95" name="Rectangle 50">
                <a:extLst>
                  <a:ext uri="{FF2B5EF4-FFF2-40B4-BE49-F238E27FC236}">
                    <a16:creationId xmlns:a16="http://schemas.microsoft.com/office/drawing/2014/main" id="{59E3AD38-4D95-DD42-BEA1-9A607EE0BCB5}"/>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96" name="Rectangle 51">
                <a:extLst>
                  <a:ext uri="{FF2B5EF4-FFF2-40B4-BE49-F238E27FC236}">
                    <a16:creationId xmlns:a16="http://schemas.microsoft.com/office/drawing/2014/main" id="{4AF8E431-625B-3A46-91AF-A824CB61B73C}"/>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97" name="Rectangle 52">
                <a:extLst>
                  <a:ext uri="{FF2B5EF4-FFF2-40B4-BE49-F238E27FC236}">
                    <a16:creationId xmlns:a16="http://schemas.microsoft.com/office/drawing/2014/main" id="{7BBF8B0B-BDFA-E14E-A2C7-5D7BCCB92565}"/>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4" name="Group 53">
              <a:extLst>
                <a:ext uri="{FF2B5EF4-FFF2-40B4-BE49-F238E27FC236}">
                  <a16:creationId xmlns:a16="http://schemas.microsoft.com/office/drawing/2014/main" id="{F9D7864F-61FE-374A-AC8D-1F360708FDA2}"/>
                </a:ext>
              </a:extLst>
            </p:cNvPr>
            <p:cNvGrpSpPr>
              <a:grpSpLocks/>
            </p:cNvGrpSpPr>
            <p:nvPr/>
          </p:nvGrpSpPr>
          <p:grpSpPr bwMode="auto">
            <a:xfrm>
              <a:off x="12552504" y="5311482"/>
              <a:ext cx="986752" cy="182532"/>
              <a:chOff x="5893" y="3385"/>
              <a:chExt cx="466" cy="115"/>
            </a:xfrm>
          </p:grpSpPr>
          <p:sp>
            <p:nvSpPr>
              <p:cNvPr id="190" name="Rectangle 54">
                <a:extLst>
                  <a:ext uri="{FF2B5EF4-FFF2-40B4-BE49-F238E27FC236}">
                    <a16:creationId xmlns:a16="http://schemas.microsoft.com/office/drawing/2014/main" id="{F8843224-1EAA-9E4F-8FF7-C361E61DB347}"/>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91" name="Rectangle 55">
                <a:extLst>
                  <a:ext uri="{FF2B5EF4-FFF2-40B4-BE49-F238E27FC236}">
                    <a16:creationId xmlns:a16="http://schemas.microsoft.com/office/drawing/2014/main" id="{E590E694-6B67-2745-87D8-669AB6020B57}"/>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92" name="Rectangle 56">
                <a:extLst>
                  <a:ext uri="{FF2B5EF4-FFF2-40B4-BE49-F238E27FC236}">
                    <a16:creationId xmlns:a16="http://schemas.microsoft.com/office/drawing/2014/main" id="{ADD943B9-1109-D740-A262-5B137A73AC81}"/>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93" name="Rectangle 57">
                <a:extLst>
                  <a:ext uri="{FF2B5EF4-FFF2-40B4-BE49-F238E27FC236}">
                    <a16:creationId xmlns:a16="http://schemas.microsoft.com/office/drawing/2014/main" id="{C30D371E-65D2-8F45-9196-0B142E79481F}"/>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5" name="Group 58">
              <a:extLst>
                <a:ext uri="{FF2B5EF4-FFF2-40B4-BE49-F238E27FC236}">
                  <a16:creationId xmlns:a16="http://schemas.microsoft.com/office/drawing/2014/main" id="{EC545055-A1AB-B546-989A-AC7E3419DC70}"/>
                </a:ext>
              </a:extLst>
            </p:cNvPr>
            <p:cNvGrpSpPr>
              <a:grpSpLocks/>
            </p:cNvGrpSpPr>
            <p:nvPr/>
          </p:nvGrpSpPr>
          <p:grpSpPr bwMode="auto">
            <a:xfrm>
              <a:off x="12552504" y="5527346"/>
              <a:ext cx="986752" cy="182532"/>
              <a:chOff x="5893" y="3521"/>
              <a:chExt cx="466" cy="115"/>
            </a:xfrm>
          </p:grpSpPr>
          <p:sp>
            <p:nvSpPr>
              <p:cNvPr id="186" name="Rectangle 59">
                <a:extLst>
                  <a:ext uri="{FF2B5EF4-FFF2-40B4-BE49-F238E27FC236}">
                    <a16:creationId xmlns:a16="http://schemas.microsoft.com/office/drawing/2014/main" id="{FA66ABA9-C5DB-FD4C-A0FC-B848059AC7C0}"/>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87" name="Rectangle 60">
                <a:extLst>
                  <a:ext uri="{FF2B5EF4-FFF2-40B4-BE49-F238E27FC236}">
                    <a16:creationId xmlns:a16="http://schemas.microsoft.com/office/drawing/2014/main" id="{AA9C4B0C-6091-F244-9619-9EE27B684ECE}"/>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88" name="Rectangle 61">
                <a:extLst>
                  <a:ext uri="{FF2B5EF4-FFF2-40B4-BE49-F238E27FC236}">
                    <a16:creationId xmlns:a16="http://schemas.microsoft.com/office/drawing/2014/main" id="{A1258E41-8B7B-1B49-8AF7-19E26014F35A}"/>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89" name="Rectangle 62">
                <a:extLst>
                  <a:ext uri="{FF2B5EF4-FFF2-40B4-BE49-F238E27FC236}">
                    <a16:creationId xmlns:a16="http://schemas.microsoft.com/office/drawing/2014/main" id="{E3D6D0D7-CFAA-804F-B06C-46CFF4A8ADC3}"/>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6" name="Group 63">
              <a:extLst>
                <a:ext uri="{FF2B5EF4-FFF2-40B4-BE49-F238E27FC236}">
                  <a16:creationId xmlns:a16="http://schemas.microsoft.com/office/drawing/2014/main" id="{A38CBBCA-2B30-4A42-8601-43E732508471}"/>
                </a:ext>
              </a:extLst>
            </p:cNvPr>
            <p:cNvGrpSpPr>
              <a:grpSpLocks/>
            </p:cNvGrpSpPr>
            <p:nvPr/>
          </p:nvGrpSpPr>
          <p:grpSpPr bwMode="auto">
            <a:xfrm>
              <a:off x="12552504" y="5743210"/>
              <a:ext cx="986752" cy="182532"/>
              <a:chOff x="5893" y="3657"/>
              <a:chExt cx="466" cy="115"/>
            </a:xfrm>
          </p:grpSpPr>
          <p:sp>
            <p:nvSpPr>
              <p:cNvPr id="182" name="Rectangle 64">
                <a:extLst>
                  <a:ext uri="{FF2B5EF4-FFF2-40B4-BE49-F238E27FC236}">
                    <a16:creationId xmlns:a16="http://schemas.microsoft.com/office/drawing/2014/main" id="{B5A0780E-5857-6646-9BC2-949D4AF16266}"/>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83" name="Rectangle 65">
                <a:extLst>
                  <a:ext uri="{FF2B5EF4-FFF2-40B4-BE49-F238E27FC236}">
                    <a16:creationId xmlns:a16="http://schemas.microsoft.com/office/drawing/2014/main" id="{A44A7CA5-4E8D-0841-B1D6-2947627BA511}"/>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84" name="Rectangle 66">
                <a:extLst>
                  <a:ext uri="{FF2B5EF4-FFF2-40B4-BE49-F238E27FC236}">
                    <a16:creationId xmlns:a16="http://schemas.microsoft.com/office/drawing/2014/main" id="{51A28DA6-5251-6C4A-8CEA-72A9F45D20B2}"/>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85" name="Rectangle 67">
                <a:extLst>
                  <a:ext uri="{FF2B5EF4-FFF2-40B4-BE49-F238E27FC236}">
                    <a16:creationId xmlns:a16="http://schemas.microsoft.com/office/drawing/2014/main" id="{479E0E82-6CA7-E24A-A62F-1C26DAC55EDC}"/>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7" name="Group 68">
              <a:extLst>
                <a:ext uri="{FF2B5EF4-FFF2-40B4-BE49-F238E27FC236}">
                  <a16:creationId xmlns:a16="http://schemas.microsoft.com/office/drawing/2014/main" id="{0072C369-7EF8-914F-8573-13CB59EB895C}"/>
                </a:ext>
              </a:extLst>
            </p:cNvPr>
            <p:cNvGrpSpPr>
              <a:grpSpLocks/>
            </p:cNvGrpSpPr>
            <p:nvPr/>
          </p:nvGrpSpPr>
          <p:grpSpPr bwMode="auto">
            <a:xfrm>
              <a:off x="12552504" y="6103513"/>
              <a:ext cx="986752" cy="182532"/>
              <a:chOff x="5893" y="3884"/>
              <a:chExt cx="466" cy="115"/>
            </a:xfrm>
          </p:grpSpPr>
          <p:sp>
            <p:nvSpPr>
              <p:cNvPr id="178" name="Rectangle 69">
                <a:extLst>
                  <a:ext uri="{FF2B5EF4-FFF2-40B4-BE49-F238E27FC236}">
                    <a16:creationId xmlns:a16="http://schemas.microsoft.com/office/drawing/2014/main" id="{A76F4F57-FB00-5242-845A-A2FF158C0FF9}"/>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79" name="Rectangle 70">
                <a:extLst>
                  <a:ext uri="{FF2B5EF4-FFF2-40B4-BE49-F238E27FC236}">
                    <a16:creationId xmlns:a16="http://schemas.microsoft.com/office/drawing/2014/main" id="{7DD72635-4687-794C-B03C-EE97A2F2ADAF}"/>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80" name="Rectangle 71">
                <a:extLst>
                  <a:ext uri="{FF2B5EF4-FFF2-40B4-BE49-F238E27FC236}">
                    <a16:creationId xmlns:a16="http://schemas.microsoft.com/office/drawing/2014/main" id="{2DE15353-10F5-A049-8879-B5A70028B571}"/>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81" name="Rectangle 72">
                <a:extLst>
                  <a:ext uri="{FF2B5EF4-FFF2-40B4-BE49-F238E27FC236}">
                    <a16:creationId xmlns:a16="http://schemas.microsoft.com/office/drawing/2014/main" id="{6EC95F4C-62BF-7D4A-8934-13C9C81E6612}"/>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8" name="Group 73">
              <a:extLst>
                <a:ext uri="{FF2B5EF4-FFF2-40B4-BE49-F238E27FC236}">
                  <a16:creationId xmlns:a16="http://schemas.microsoft.com/office/drawing/2014/main" id="{45E4EBBA-7060-8A47-AA90-AD8DA7C4AA07}"/>
                </a:ext>
              </a:extLst>
            </p:cNvPr>
            <p:cNvGrpSpPr>
              <a:grpSpLocks/>
            </p:cNvGrpSpPr>
            <p:nvPr/>
          </p:nvGrpSpPr>
          <p:grpSpPr bwMode="auto">
            <a:xfrm>
              <a:off x="12552504" y="6328901"/>
              <a:ext cx="986752" cy="182532"/>
              <a:chOff x="5893" y="4026"/>
              <a:chExt cx="466" cy="115"/>
            </a:xfrm>
          </p:grpSpPr>
          <p:sp>
            <p:nvSpPr>
              <p:cNvPr id="174" name="Rectangle 74">
                <a:extLst>
                  <a:ext uri="{FF2B5EF4-FFF2-40B4-BE49-F238E27FC236}">
                    <a16:creationId xmlns:a16="http://schemas.microsoft.com/office/drawing/2014/main" id="{D5C2CE4A-C96B-354B-B056-379259642DF8}"/>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75" name="Rectangle 75">
                <a:extLst>
                  <a:ext uri="{FF2B5EF4-FFF2-40B4-BE49-F238E27FC236}">
                    <a16:creationId xmlns:a16="http://schemas.microsoft.com/office/drawing/2014/main" id="{DEA736AA-A045-D24E-9CCE-2EE2BD6F0841}"/>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76" name="Rectangle 76">
                <a:extLst>
                  <a:ext uri="{FF2B5EF4-FFF2-40B4-BE49-F238E27FC236}">
                    <a16:creationId xmlns:a16="http://schemas.microsoft.com/office/drawing/2014/main" id="{64595299-D994-7D4C-B599-B0CC37A8B7A2}"/>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77" name="Rectangle 77">
                <a:extLst>
                  <a:ext uri="{FF2B5EF4-FFF2-40B4-BE49-F238E27FC236}">
                    <a16:creationId xmlns:a16="http://schemas.microsoft.com/office/drawing/2014/main" id="{FFFE457F-1583-9042-B1A7-A80A37B6BC2B}"/>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9" name="Group 78">
              <a:extLst>
                <a:ext uri="{FF2B5EF4-FFF2-40B4-BE49-F238E27FC236}">
                  <a16:creationId xmlns:a16="http://schemas.microsoft.com/office/drawing/2014/main" id="{83C6DA56-71F7-E74A-A1B2-CC375FB312B0}"/>
                </a:ext>
              </a:extLst>
            </p:cNvPr>
            <p:cNvGrpSpPr>
              <a:grpSpLocks/>
            </p:cNvGrpSpPr>
            <p:nvPr/>
          </p:nvGrpSpPr>
          <p:grpSpPr bwMode="auto">
            <a:xfrm>
              <a:off x="12552504" y="6552703"/>
              <a:ext cx="986752" cy="182532"/>
              <a:chOff x="5893" y="4167"/>
              <a:chExt cx="466" cy="115"/>
            </a:xfrm>
          </p:grpSpPr>
          <p:sp>
            <p:nvSpPr>
              <p:cNvPr id="170" name="Rectangle 79">
                <a:extLst>
                  <a:ext uri="{FF2B5EF4-FFF2-40B4-BE49-F238E27FC236}">
                    <a16:creationId xmlns:a16="http://schemas.microsoft.com/office/drawing/2014/main" id="{DFC8C74F-C6F8-B841-BCAA-4E6F37F0A783}"/>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71" name="Rectangle 80">
                <a:extLst>
                  <a:ext uri="{FF2B5EF4-FFF2-40B4-BE49-F238E27FC236}">
                    <a16:creationId xmlns:a16="http://schemas.microsoft.com/office/drawing/2014/main" id="{DF66519A-6C6C-814B-AE2E-74156157EA30}"/>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72" name="Rectangle 81">
                <a:extLst>
                  <a:ext uri="{FF2B5EF4-FFF2-40B4-BE49-F238E27FC236}">
                    <a16:creationId xmlns:a16="http://schemas.microsoft.com/office/drawing/2014/main" id="{CE444995-45BD-8445-9E1E-75E81A06DCE9}"/>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73" name="Rectangle 82">
                <a:extLst>
                  <a:ext uri="{FF2B5EF4-FFF2-40B4-BE49-F238E27FC236}">
                    <a16:creationId xmlns:a16="http://schemas.microsoft.com/office/drawing/2014/main" id="{9E95CFED-29BF-3F4C-9D82-AE7B6D340A04}"/>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222" name="Rectangle 83">
            <a:extLst>
              <a:ext uri="{FF2B5EF4-FFF2-40B4-BE49-F238E27FC236}">
                <a16:creationId xmlns:a16="http://schemas.microsoft.com/office/drawing/2014/main" id="{2954C821-269E-8D46-984E-749A5F6397A9}"/>
              </a:ext>
            </a:extLst>
          </p:cNvPr>
          <p:cNvSpPr>
            <a:spLocks noChangeArrowheads="1"/>
          </p:cNvSpPr>
          <p:nvPr userDrawn="1"/>
        </p:nvSpPr>
        <p:spPr bwMode="auto">
          <a:xfrm>
            <a:off x="12493155" y="1339384"/>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223" name="Rectangle 84">
            <a:extLst>
              <a:ext uri="{FF2B5EF4-FFF2-40B4-BE49-F238E27FC236}">
                <a16:creationId xmlns:a16="http://schemas.microsoft.com/office/drawing/2014/main" id="{8291468C-A8EF-4D44-8440-C437714C366D}"/>
              </a:ext>
            </a:extLst>
          </p:cNvPr>
          <p:cNvSpPr>
            <a:spLocks noChangeArrowheads="1"/>
          </p:cNvSpPr>
          <p:nvPr userDrawn="1"/>
        </p:nvSpPr>
        <p:spPr bwMode="auto">
          <a:xfrm>
            <a:off x="12493155" y="5884"/>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150798608"/>
      </p:ext>
    </p:extLst>
  </p:cSld>
  <p:clrMap bg1="lt1" tx1="dk1" bg2="lt2" tx2="dk2" accent1="accent1" accent2="accent2" accent3="accent3" accent4="accent4" accent5="accent5" accent6="accent6" hlink="hlink" folHlink="folHlink"/>
  <p:sldLayoutIdLst>
    <p:sldLayoutId id="2147483951" r:id="rId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45F1158-B1AA-8F41-AF0A-FEA0EC1874AC}"/>
              </a:ext>
            </a:extLst>
          </p:cNvPr>
          <p:cNvSpPr>
            <a:spLocks noGrp="1"/>
          </p:cNvSpPr>
          <p:nvPr>
            <p:ph type="title"/>
          </p:nvPr>
        </p:nvSpPr>
        <p:spPr>
          <a:xfrm>
            <a:off x="618968" y="2394856"/>
            <a:ext cx="6891755" cy="1889093"/>
          </a:xfrm>
          <a:prstGeom prst="rect">
            <a:avLst/>
          </a:prstGeom>
        </p:spPr>
        <p:txBody>
          <a:bodyPr vert="horz" lIns="91440" tIns="45720" rIns="91440" bIns="45720" rtlCol="0" anchor="ctr">
            <a:noAutofit/>
          </a:bodyPr>
          <a:lstStyle/>
          <a:p>
            <a:r>
              <a:rPr lang="en-US" dirty="0"/>
              <a:t>Click to edit Master title style</a:t>
            </a:r>
          </a:p>
        </p:txBody>
      </p:sp>
      <p:sp>
        <p:nvSpPr>
          <p:cNvPr id="5" name="Text Placeholder 1">
            <a:extLst>
              <a:ext uri="{FF2B5EF4-FFF2-40B4-BE49-F238E27FC236}">
                <a16:creationId xmlns:a16="http://schemas.microsoft.com/office/drawing/2014/main" id="{F8FC7CCD-75EB-9C44-BC7D-29679334A8CA}"/>
              </a:ext>
            </a:extLst>
          </p:cNvPr>
          <p:cNvSpPr txBox="1">
            <a:spLocks/>
          </p:cNvSpPr>
          <p:nvPr userDrawn="1"/>
        </p:nvSpPr>
        <p:spPr>
          <a:xfrm>
            <a:off x="7979357" y="2794960"/>
            <a:ext cx="3225168" cy="2029962"/>
          </a:xfrm>
          <a:prstGeom prst="rect">
            <a:avLst/>
          </a:prstGeom>
        </p:spPr>
        <p:txBody>
          <a:bodyPr lIns="0" tIns="0" rIns="0" bIns="0">
            <a:norm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rgbClr val="FFFFFF"/>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065"/>
              </a:lnSpc>
            </a:pPr>
            <a:r>
              <a:rPr kumimoji="1" lang="en-US" altLang="zh-CN" sz="850" b="1" baseline="0" dirty="0">
                <a:solidFill>
                  <a:srgbClr val="1D1D1B"/>
                </a:solidFill>
                <a:latin typeface="+mj-lt"/>
              </a:rPr>
              <a:t>Copyright</a:t>
            </a:r>
            <a:r>
              <a:rPr kumimoji="1" lang="zh-CN" altLang="en-US" sz="850" b="1" baseline="0" dirty="0">
                <a:solidFill>
                  <a:srgbClr val="1D1D1B"/>
                </a:solidFill>
                <a:latin typeface="+mj-lt"/>
              </a:rPr>
              <a:t> </a:t>
            </a:r>
            <a:r>
              <a:rPr kumimoji="1" lang="en-US" altLang="zh-CN" sz="850" b="1" baseline="0" dirty="0">
                <a:solidFill>
                  <a:srgbClr val="1D1D1B"/>
                </a:solidFill>
                <a:latin typeface="+mj-lt"/>
              </a:rPr>
              <a:t>©</a:t>
            </a:r>
            <a:r>
              <a:rPr kumimoji="1" lang="zh-CN" altLang="en-US" sz="850" b="1" baseline="0" dirty="0">
                <a:solidFill>
                  <a:srgbClr val="1D1D1B"/>
                </a:solidFill>
                <a:latin typeface="+mj-lt"/>
              </a:rPr>
              <a:t> </a:t>
            </a:r>
            <a:r>
              <a:rPr kumimoji="1" lang="en-US" altLang="zh-CN" sz="850" b="1" baseline="0" dirty="0">
                <a:solidFill>
                  <a:srgbClr val="1D1D1B"/>
                </a:solidFill>
                <a:latin typeface="+mj-lt"/>
              </a:rPr>
              <a:t>2023 XXX Technologies Co., Ltd.</a:t>
            </a:r>
            <a:br>
              <a:rPr kumimoji="1" lang="en-US" altLang="zh-CN" sz="850" b="1" baseline="0" dirty="0">
                <a:solidFill>
                  <a:srgbClr val="1D1D1B"/>
                </a:solidFill>
                <a:latin typeface="+mj-lt"/>
              </a:rPr>
            </a:br>
            <a:r>
              <a:rPr kumimoji="1" lang="en-US" altLang="zh-CN" sz="850" b="1" baseline="0" dirty="0">
                <a:solidFill>
                  <a:srgbClr val="1D1D1B"/>
                </a:solidFill>
                <a:latin typeface="+mj-lt"/>
              </a:rPr>
              <a:t>All Rights Reserved.</a:t>
            </a:r>
            <a:br>
              <a:rPr kumimoji="1" lang="en-US" altLang="zh-CN" sz="779" dirty="0">
                <a:solidFill>
                  <a:srgbClr val="1D1D1B"/>
                </a:solidFill>
                <a:latin typeface="+mn-lt"/>
              </a:rPr>
            </a:br>
            <a:br>
              <a:rPr kumimoji="1" lang="en-US" altLang="zh-CN" sz="779" dirty="0">
                <a:solidFill>
                  <a:srgbClr val="1D1D1B"/>
                </a:solidFill>
                <a:latin typeface="+mn-lt"/>
              </a:rPr>
            </a:br>
            <a:r>
              <a:rPr kumimoji="1" lang="en-US" altLang="zh-CN" sz="850" baseline="0" dirty="0">
                <a:solidFill>
                  <a:srgbClr val="1D1D1B"/>
                </a:solidFill>
                <a:latin typeface="+mn-lt"/>
                <a:cs typeface="Arial" panose="020B0604020202020204" pitchFamily="34" charset="0"/>
              </a:rPr>
              <a:t>The information in this document may contain predictive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statements including, without limitation, statements regarding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the future financial and operating results, future product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portfolio, new technology, etc. There are a number of factors that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could cause actual results and developments to differ materially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from those expressed or implied in the predictive statements.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Therefore, such information is provided for reference purpose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only and constitutes neither an offer nor an acceptance. XXX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may change the information at any time without notice. </a:t>
            </a:r>
          </a:p>
          <a:p>
            <a:pPr>
              <a:lnSpc>
                <a:spcPts val="1065"/>
              </a:lnSpc>
            </a:pPr>
            <a:endParaRPr kumimoji="1" lang="zh-CN" altLang="en-US" sz="779" dirty="0">
              <a:solidFill>
                <a:srgbClr val="1D1D1B"/>
              </a:solidFill>
              <a:latin typeface="+mn-lt"/>
            </a:endParaRPr>
          </a:p>
        </p:txBody>
      </p:sp>
      <p:sp>
        <p:nvSpPr>
          <p:cNvPr id="6" name="Subtitle 6">
            <a:extLst>
              <a:ext uri="{FF2B5EF4-FFF2-40B4-BE49-F238E27FC236}">
                <a16:creationId xmlns:a16="http://schemas.microsoft.com/office/drawing/2014/main" id="{12B8F806-ABD5-064C-8793-5E22C72554FD}"/>
              </a:ext>
            </a:extLst>
          </p:cNvPr>
          <p:cNvSpPr txBox="1">
            <a:spLocks/>
          </p:cNvSpPr>
          <p:nvPr userDrawn="1"/>
        </p:nvSpPr>
        <p:spPr>
          <a:xfrm>
            <a:off x="7987276" y="1599191"/>
            <a:ext cx="3477701" cy="491114"/>
          </a:xfrm>
          <a:prstGeom prst="rect">
            <a:avLst/>
          </a:prstGeom>
        </p:spPr>
        <p:txBody>
          <a:bodyPr lIns="0" tIns="0" rIns="0" bIns="0">
            <a:norm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rgbClr val="FFFFFF"/>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681"/>
              </a:lnSpc>
              <a:spcBef>
                <a:spcPts val="0"/>
              </a:spcBef>
            </a:pPr>
            <a:r>
              <a:rPr kumimoji="1" lang="zh-CN" altLang="en-US" sz="1300" dirty="0">
                <a:solidFill>
                  <a:srgbClr val="1D1D1B"/>
                </a:solidFill>
                <a:latin typeface="Gill Sans MT" panose="020B0502020104020203" pitchFamily="34" charset="0"/>
                <a:ea typeface="Microsoft YaHei" charset="-122"/>
                <a:cs typeface="Microsoft YaHei" charset="-122"/>
              </a:rPr>
              <a:t>把</a:t>
            </a:r>
            <a:r>
              <a:rPr kumimoji="1" lang="en-US" altLang="zh-CN" sz="1300" dirty="0">
                <a:solidFill>
                  <a:srgbClr val="1D1D1B"/>
                </a:solidFill>
                <a:latin typeface="Gill Sans MT" panose="020B0502020104020203" pitchFamily="34" charset="0"/>
                <a:ea typeface="Microsoft YaHei" charset="-122"/>
                <a:cs typeface="Microsoft YaHei" charset="-122"/>
              </a:rPr>
              <a:t>AI</a:t>
            </a:r>
            <a:r>
              <a:rPr kumimoji="1" lang="zh-CN" altLang="en-US" sz="1300" dirty="0">
                <a:solidFill>
                  <a:srgbClr val="1D1D1B"/>
                </a:solidFill>
                <a:latin typeface="Gill Sans MT" panose="020B0502020104020203" pitchFamily="34" charset="0"/>
                <a:ea typeface="Microsoft YaHei" charset="-122"/>
                <a:cs typeface="Microsoft YaHei" charset="-122"/>
              </a:rPr>
              <a:t>系统带入每个开发者、每个家庭、</a:t>
            </a:r>
            <a:br>
              <a:rPr kumimoji="1" lang="en-US" altLang="zh-CN" sz="1300" dirty="0">
                <a:solidFill>
                  <a:srgbClr val="1D1D1B"/>
                </a:solidFill>
                <a:latin typeface="Gill Sans MT" panose="020B0502020104020203" pitchFamily="34" charset="0"/>
                <a:ea typeface="Microsoft YaHei" charset="-122"/>
                <a:cs typeface="Microsoft YaHei" charset="-122"/>
              </a:rPr>
            </a:br>
            <a:r>
              <a:rPr kumimoji="1" lang="zh-CN" altLang="en-US" sz="1300" dirty="0">
                <a:solidFill>
                  <a:srgbClr val="1D1D1B"/>
                </a:solidFill>
                <a:latin typeface="Gill Sans MT" panose="020B0502020104020203" pitchFamily="34" charset="0"/>
                <a:ea typeface="Microsoft YaHei" charset="-122"/>
                <a:cs typeface="Microsoft YaHei" charset="-122"/>
              </a:rPr>
              <a:t>每个组织，构建万物互联的智能世界</a:t>
            </a:r>
          </a:p>
        </p:txBody>
      </p:sp>
      <p:sp>
        <p:nvSpPr>
          <p:cNvPr id="7" name="Subtitle 6">
            <a:extLst>
              <a:ext uri="{FF2B5EF4-FFF2-40B4-BE49-F238E27FC236}">
                <a16:creationId xmlns:a16="http://schemas.microsoft.com/office/drawing/2014/main" id="{F1235B6F-D691-2C40-93D4-EC5427ADDFB0}"/>
              </a:ext>
            </a:extLst>
          </p:cNvPr>
          <p:cNvSpPr txBox="1">
            <a:spLocks/>
          </p:cNvSpPr>
          <p:nvPr userDrawn="1"/>
        </p:nvSpPr>
        <p:spPr>
          <a:xfrm>
            <a:off x="7977672" y="2106124"/>
            <a:ext cx="3481833" cy="582808"/>
          </a:xfrm>
          <a:prstGeom prst="rect">
            <a:avLst/>
          </a:prstGeom>
        </p:spPr>
        <p:txBody>
          <a:bodyPr vert="horz" lIns="0" tIns="0" rIns="0" bIns="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tx1"/>
                </a:solidFill>
                <a:latin typeface="Microsoft YaHei" panose="020B0503020204020204" pitchFamily="34" charset="-122"/>
                <a:ea typeface="Microsoft YaHei" panose="020B0503020204020204" pitchFamily="34" charset="-122"/>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ts val="1294"/>
              </a:lnSpc>
            </a:pPr>
            <a:r>
              <a:rPr kumimoji="1" lang="en-US" altLang="zh-CN" sz="1200" dirty="0">
                <a:solidFill>
                  <a:srgbClr val="1D1D1B"/>
                </a:solidFill>
                <a:latin typeface="Gill Sans MT" panose="020B0502020104020203" pitchFamily="34" charset="0"/>
                <a:cs typeface="Arial" panose="020B0604020202020204" pitchFamily="34" charset="0"/>
              </a:rPr>
              <a:t>Bring AI</a:t>
            </a:r>
            <a:r>
              <a:rPr kumimoji="1" lang="zh-CN" altLang="en-US" sz="1200" dirty="0">
                <a:solidFill>
                  <a:srgbClr val="1D1D1B"/>
                </a:solidFill>
                <a:latin typeface="Gill Sans MT" panose="020B0502020104020203" pitchFamily="34" charset="0"/>
                <a:cs typeface="Arial" panose="020B0604020202020204" pitchFamily="34" charset="0"/>
              </a:rPr>
              <a:t> </a:t>
            </a:r>
            <a:r>
              <a:rPr kumimoji="1" lang="en-US" altLang="zh-CN" sz="1200" dirty="0">
                <a:solidFill>
                  <a:srgbClr val="1D1D1B"/>
                </a:solidFill>
                <a:latin typeface="Gill Sans MT" panose="020B0502020104020203" pitchFamily="34" charset="0"/>
                <a:cs typeface="Arial" panose="020B0604020202020204" pitchFamily="34" charset="0"/>
              </a:rPr>
              <a:t>System</a:t>
            </a:r>
            <a:r>
              <a:rPr kumimoji="1" lang="zh-CN" altLang="en-US" sz="1200" dirty="0">
                <a:solidFill>
                  <a:srgbClr val="1D1D1B"/>
                </a:solidFill>
                <a:latin typeface="Gill Sans MT" panose="020B0502020104020203" pitchFamily="34" charset="0"/>
                <a:cs typeface="Arial" panose="020B0604020202020204" pitchFamily="34" charset="0"/>
              </a:rPr>
              <a:t> </a:t>
            </a:r>
            <a:r>
              <a:rPr kumimoji="1" lang="en-US" altLang="zh-CN" sz="1200" dirty="0">
                <a:solidFill>
                  <a:srgbClr val="1D1D1B"/>
                </a:solidFill>
                <a:latin typeface="Gill Sans MT" panose="020B0502020104020203" pitchFamily="34" charset="0"/>
                <a:cs typeface="Arial" panose="020B0604020202020204" pitchFamily="34" charset="0"/>
              </a:rPr>
              <a:t>to every person, home and </a:t>
            </a:r>
            <a:br>
              <a:rPr kumimoji="1" lang="en-US" altLang="zh-CN" sz="1200" dirty="0">
                <a:solidFill>
                  <a:srgbClr val="1D1D1B"/>
                </a:solidFill>
                <a:latin typeface="Gill Sans MT" panose="020B0502020104020203" pitchFamily="34" charset="0"/>
                <a:cs typeface="Arial" panose="020B0604020202020204" pitchFamily="34" charset="0"/>
              </a:rPr>
            </a:br>
            <a:r>
              <a:rPr kumimoji="1" lang="en-US" altLang="zh-CN" sz="1200" dirty="0">
                <a:solidFill>
                  <a:srgbClr val="1D1D1B"/>
                </a:solidFill>
                <a:latin typeface="Gill Sans MT" panose="020B0502020104020203" pitchFamily="34" charset="0"/>
                <a:cs typeface="Arial" panose="020B0604020202020204" pitchFamily="34" charset="0"/>
              </a:rPr>
              <a:t>organization for a fully connected, </a:t>
            </a:r>
            <a:br>
              <a:rPr kumimoji="1" lang="en-US" altLang="zh-CN" sz="1200" dirty="0">
                <a:solidFill>
                  <a:srgbClr val="1D1D1B"/>
                </a:solidFill>
                <a:latin typeface="Gill Sans MT" panose="020B0502020104020203" pitchFamily="34" charset="0"/>
                <a:cs typeface="Arial" panose="020B0604020202020204" pitchFamily="34" charset="0"/>
              </a:rPr>
            </a:br>
            <a:r>
              <a:rPr kumimoji="1" lang="en-US" altLang="zh-CN" sz="1200" dirty="0">
                <a:solidFill>
                  <a:srgbClr val="1D1D1B"/>
                </a:solidFill>
                <a:latin typeface="Gill Sans MT" panose="020B0502020104020203" pitchFamily="34" charset="0"/>
                <a:cs typeface="Arial" panose="020B0604020202020204" pitchFamily="34" charset="0"/>
              </a:rPr>
              <a:t>intelligent world.</a:t>
            </a:r>
            <a:endParaRPr kumimoji="1" lang="zh-CN" altLang="en-US" sz="1200" dirty="0">
              <a:solidFill>
                <a:srgbClr val="1D1D1B"/>
              </a:solidFill>
              <a:latin typeface="Gill Sans MT" panose="020B0502020104020203" pitchFamily="34" charset="0"/>
              <a:ea typeface="Microsoft YaHei" charset="-122"/>
              <a:cs typeface="Microsoft YaHei" charset="-122"/>
            </a:endParaRPr>
          </a:p>
        </p:txBody>
      </p:sp>
      <p:sp>
        <p:nvSpPr>
          <p:cNvPr id="9" name="矩形 8">
            <a:extLst>
              <a:ext uri="{FF2B5EF4-FFF2-40B4-BE49-F238E27FC236}">
                <a16:creationId xmlns:a16="http://schemas.microsoft.com/office/drawing/2014/main" id="{4D72D31F-379B-7E48-8BAB-A5640DD86C39}"/>
              </a:ext>
            </a:extLst>
          </p:cNvPr>
          <p:cNvSpPr/>
          <p:nvPr userDrawn="1"/>
        </p:nvSpPr>
        <p:spPr bwMode="auto">
          <a:xfrm>
            <a:off x="618969" y="205786"/>
            <a:ext cx="6891755" cy="6446427"/>
          </a:xfrm>
          <a:prstGeom prst="rect">
            <a:avLst/>
          </a:prstGeom>
          <a:blipFill dpi="0" rotWithShape="1">
            <a:blip r:embed="rId3" cstate="screen">
              <a:alphaModFix amt="33000"/>
              <a:extLst>
                <a:ext uri="{28A0092B-C50C-407E-A947-70E740481C1C}">
                  <a14:useLocalDpi xmlns:a14="http://schemas.microsoft.com/office/drawing/2010/main"/>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10" name="TextBox 2">
            <a:extLst>
              <a:ext uri="{FF2B5EF4-FFF2-40B4-BE49-F238E27FC236}">
                <a16:creationId xmlns:a16="http://schemas.microsoft.com/office/drawing/2014/main" id="{1F3DDE87-89CE-3848-A1C3-2150D6C0F2CD}"/>
              </a:ext>
            </a:extLst>
          </p:cNvPr>
          <p:cNvSpPr txBox="1"/>
          <p:nvPr userDrawn="1"/>
        </p:nvSpPr>
        <p:spPr>
          <a:xfrm>
            <a:off x="8203300" y="4709847"/>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rgbClr val="C00000"/>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200" dirty="0">
              <a:solidFill>
                <a:srgbClr val="C00000"/>
              </a:solidFill>
              <a:latin typeface="Futura Medium" panose="020B0602020204020303" pitchFamily="34" charset="-79"/>
              <a:ea typeface="微软雅黑" panose="020B0503020204020204" pitchFamily="34" charset="-122"/>
              <a:cs typeface="Futura Medium" panose="020B0602020204020303" pitchFamily="34" charset="-79"/>
            </a:endParaRPr>
          </a:p>
        </p:txBody>
      </p:sp>
      <p:pic>
        <p:nvPicPr>
          <p:cNvPr id="11" name="图片 10">
            <a:extLst>
              <a:ext uri="{FF2B5EF4-FFF2-40B4-BE49-F238E27FC236}">
                <a16:creationId xmlns:a16="http://schemas.microsoft.com/office/drawing/2014/main" id="{9EEF0F78-B57F-8D4C-A10F-C1BE427D4B8C}"/>
              </a:ext>
            </a:extLst>
          </p:cNvPr>
          <p:cNvPicPr>
            <a:picLocks noChangeAspect="1"/>
          </p:cNvPicPr>
          <p:nvPr userDrawn="1"/>
        </p:nvPicPr>
        <p:blipFill>
          <a:blip r:embed="rId4" cstate="print">
            <a:alphaModFix amt="70000"/>
            <a:extLst>
              <a:ext uri="{28A0092B-C50C-407E-A947-70E740481C1C}">
                <a14:useLocalDpi xmlns:a14="http://schemas.microsoft.com/office/drawing/2010/main"/>
              </a:ext>
            </a:extLst>
          </a:blip>
          <a:stretch>
            <a:fillRect/>
          </a:stretch>
        </p:blipFill>
        <p:spPr>
          <a:xfrm>
            <a:off x="7987276" y="4788537"/>
            <a:ext cx="144000" cy="144000"/>
          </a:xfrm>
          <a:prstGeom prst="ellipse">
            <a:avLst/>
          </a:prstGeom>
          <a:ln w="28575" cap="rnd">
            <a:solidFill>
              <a:schemeClr val="tx2"/>
            </a:solidFill>
            <a:prstDash val="solid"/>
          </a:ln>
          <a:effectLst/>
        </p:spPr>
      </p:pic>
      <p:sp>
        <p:nvSpPr>
          <p:cNvPr id="12" name="副标题 2">
            <a:extLst>
              <a:ext uri="{FF2B5EF4-FFF2-40B4-BE49-F238E27FC236}">
                <a16:creationId xmlns:a16="http://schemas.microsoft.com/office/drawing/2014/main" id="{5307B254-91AE-6640-A8B8-5F31CD80A236}"/>
              </a:ext>
            </a:extLst>
          </p:cNvPr>
          <p:cNvSpPr txBox="1">
            <a:spLocks/>
          </p:cNvSpPr>
          <p:nvPr userDrawn="1"/>
        </p:nvSpPr>
        <p:spPr bwMode="auto">
          <a:xfrm>
            <a:off x="7867185" y="5047174"/>
            <a:ext cx="3603206" cy="261354"/>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l">
              <a:buFontTx/>
              <a:buNone/>
              <a:defRPr/>
            </a:pPr>
            <a:r>
              <a:rPr lang="en-US" altLang="zh-CN" sz="1000" b="0" dirty="0">
                <a:solidFill>
                  <a:srgbClr val="374154"/>
                </a:solidFill>
                <a:latin typeface="Gill Sans MT" panose="020B0502020104020203" pitchFamily="34" charset="0"/>
                <a:ea typeface="+mj-ea"/>
                <a:cs typeface="Futura Medium" panose="020B0602020204020303" pitchFamily="34" charset="-79"/>
              </a:rPr>
              <a:t>Course</a:t>
            </a:r>
            <a:r>
              <a:rPr lang="zh-CN" altLang="en-US" sz="1000" b="0" dirty="0">
                <a:solidFill>
                  <a:srgbClr val="374154"/>
                </a:solidFill>
                <a:latin typeface="Gill Sans MT" panose="020B0502020104020203" pitchFamily="34" charset="0"/>
                <a:ea typeface="+mj-ea"/>
                <a:cs typeface="Futura Medium" panose="020B0602020204020303" pitchFamily="34" charset="-79"/>
              </a:rPr>
              <a:t> </a:t>
            </a:r>
            <a:r>
              <a:rPr lang="en-US" altLang="zh-CN" sz="1000" b="0" dirty="0">
                <a:solidFill>
                  <a:srgbClr val="C00000"/>
                </a:solidFill>
                <a:latin typeface="Gill Sans MT" panose="020B0502020104020203" pitchFamily="34" charset="0"/>
                <a:ea typeface="+mj-ea"/>
                <a:cs typeface="Futura Medium" panose="020B0602020204020303" pitchFamily="34" charset="-79"/>
                <a:hlinkClick r:id="rId5"/>
              </a:rPr>
              <a:t>chenzomi12.github.io</a:t>
            </a:r>
            <a:endParaRPr lang="en-US" altLang="zh-CN" sz="1000" b="0" dirty="0">
              <a:solidFill>
                <a:srgbClr val="C00000"/>
              </a:solidFill>
              <a:latin typeface="Gill Sans MT" panose="020B0502020104020203" pitchFamily="34" charset="0"/>
              <a:ea typeface="+mj-ea"/>
              <a:cs typeface="Futura Medium" panose="020B0602020204020303" pitchFamily="34" charset="-79"/>
            </a:endParaRPr>
          </a:p>
        </p:txBody>
      </p:sp>
      <p:sp>
        <p:nvSpPr>
          <p:cNvPr id="13" name="TextBox 2">
            <a:extLst>
              <a:ext uri="{FF2B5EF4-FFF2-40B4-BE49-F238E27FC236}">
                <a16:creationId xmlns:a16="http://schemas.microsoft.com/office/drawing/2014/main" id="{5D60F0F4-118F-1946-A08D-99C1259DCFE3}"/>
              </a:ext>
            </a:extLst>
          </p:cNvPr>
          <p:cNvSpPr txBox="1"/>
          <p:nvPr userDrawn="1"/>
        </p:nvSpPr>
        <p:spPr>
          <a:xfrm>
            <a:off x="7867185" y="5295498"/>
            <a:ext cx="3603206" cy="261354"/>
          </a:xfrm>
          <a:prstGeom prst="rect">
            <a:avLst/>
          </a:prstGeom>
          <a:noFill/>
        </p:spPr>
        <p:txBody>
          <a:bodyPr wrap="square" rtlCol="0">
            <a:spAutoFit/>
          </a:bodyPr>
          <a:lstStyle/>
          <a:p>
            <a:pPr algn="l">
              <a:lnSpc>
                <a:spcPct val="120000"/>
              </a:lnSpc>
              <a:spcBef>
                <a:spcPct val="20000"/>
              </a:spcBef>
              <a:buClr>
                <a:srgbClr val="1D1D1A"/>
              </a:buClr>
              <a:buSzPct val="50000"/>
              <a:buFont typeface="Wingdings" pitchFamily="2" charset="2"/>
              <a:buNone/>
            </a:pPr>
            <a:r>
              <a:rPr lang="en-US" altLang="zh-CN" sz="1000" dirty="0">
                <a:solidFill>
                  <a:srgbClr val="374154"/>
                </a:solidFill>
                <a:latin typeface="Gill Sans MT" panose="020B0502020104020203" pitchFamily="34" charset="0"/>
                <a:ea typeface="+mj-ea"/>
                <a:cs typeface="Futura Medium" panose="020B0602020204020303" pitchFamily="34" charset="-79"/>
              </a:rPr>
              <a:t>GitHub</a:t>
            </a:r>
            <a:r>
              <a:rPr lang="zh-CN" altLang="en-US" sz="1000" dirty="0">
                <a:solidFill>
                  <a:srgbClr val="374154"/>
                </a:solidFill>
                <a:latin typeface="Gill Sans MT" panose="020B0502020104020203" pitchFamily="34" charset="0"/>
                <a:ea typeface="+mj-ea"/>
                <a:cs typeface="Futura Medium" panose="020B0602020204020303" pitchFamily="34" charset="-79"/>
              </a:rPr>
              <a:t> </a:t>
            </a:r>
            <a:r>
              <a:rPr lang="en-US" altLang="zh-CN" sz="1000" dirty="0">
                <a:solidFill>
                  <a:srgbClr val="C7000B"/>
                </a:solidFill>
                <a:latin typeface="Gill Sans MT" panose="020B0502020104020203" pitchFamily="34" charset="0"/>
                <a:ea typeface="+mj-ea"/>
                <a:cs typeface="Futura Medium" panose="020B0602020204020303" pitchFamily="34" charset="-79"/>
                <a:hlinkClick r:id="rId6">
                  <a:extLst>
                    <a:ext uri="{A12FA001-AC4F-418D-AE19-62706E023703}">
                      <ahyp:hlinkClr xmlns:ahyp="http://schemas.microsoft.com/office/drawing/2018/hyperlinkcolor" val="tx"/>
                    </a:ext>
                  </a:extLst>
                </a:hlinkClick>
              </a:rPr>
              <a:t>github.</a:t>
            </a:r>
            <a:r>
              <a:rPr lang="en-US" altLang="zh-CN" sz="1000" dirty="0">
                <a:solidFill>
                  <a:srgbClr val="C00000"/>
                </a:solidFill>
                <a:latin typeface="Gill Sans MT" panose="020B0502020104020203" pitchFamily="34" charset="0"/>
                <a:ea typeface="+mj-ea"/>
                <a:cs typeface="Futura Medium" panose="020B0602020204020303" pitchFamily="34" charset="-79"/>
                <a:hlinkClick r:id="rId6">
                  <a:extLst>
                    <a:ext uri="{A12FA001-AC4F-418D-AE19-62706E023703}">
                      <ahyp:hlinkClr xmlns:ahyp="http://schemas.microsoft.com/office/drawing/2018/hyperlinkcolor" val="tx"/>
                    </a:ext>
                  </a:extLst>
                </a:hlinkClick>
              </a:rPr>
              <a:t>com/chenzomi12/DeepLearningSystem</a:t>
            </a:r>
            <a:endParaRPr lang="en-US" sz="1000" dirty="0">
              <a:solidFill>
                <a:srgbClr val="C00000"/>
              </a:solidFill>
              <a:latin typeface="Gill Sans MT" panose="020B0502020104020203" pitchFamily="34" charset="0"/>
              <a:ea typeface="+mj-ea"/>
              <a:cs typeface="Futura Medium" panose="020B0602020204020303" pitchFamily="34" charset="-79"/>
            </a:endParaRPr>
          </a:p>
        </p:txBody>
      </p:sp>
      <p:sp>
        <p:nvSpPr>
          <p:cNvPr id="14" name="Rectangle 15">
            <a:extLst>
              <a:ext uri="{FF2B5EF4-FFF2-40B4-BE49-F238E27FC236}">
                <a16:creationId xmlns:a16="http://schemas.microsoft.com/office/drawing/2014/main" id="{0EC9B7D7-7D0C-DF4F-AD3A-7486CA53DEF5}"/>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5" name="组合 14">
            <a:extLst>
              <a:ext uri="{FF2B5EF4-FFF2-40B4-BE49-F238E27FC236}">
                <a16:creationId xmlns:a16="http://schemas.microsoft.com/office/drawing/2014/main" id="{2B0B6BED-EC97-644A-A3AA-16845E63E14F}"/>
              </a:ext>
            </a:extLst>
          </p:cNvPr>
          <p:cNvGrpSpPr/>
          <p:nvPr userDrawn="1"/>
        </p:nvGrpSpPr>
        <p:grpSpPr>
          <a:xfrm>
            <a:off x="12438524" y="3358802"/>
            <a:ext cx="1214711" cy="3499198"/>
            <a:chOff x="12438524" y="3358802"/>
            <a:chExt cx="1214711" cy="3499198"/>
          </a:xfrm>
        </p:grpSpPr>
        <p:sp>
          <p:nvSpPr>
            <p:cNvPr id="16" name="矩形 15">
              <a:extLst>
                <a:ext uri="{FF2B5EF4-FFF2-40B4-BE49-F238E27FC236}">
                  <a16:creationId xmlns:a16="http://schemas.microsoft.com/office/drawing/2014/main" id="{60EBDB5A-75AE-9C47-A64F-5171BD8F48E0}"/>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7" name="Group 18">
              <a:extLst>
                <a:ext uri="{FF2B5EF4-FFF2-40B4-BE49-F238E27FC236}">
                  <a16:creationId xmlns:a16="http://schemas.microsoft.com/office/drawing/2014/main" id="{527B1546-2E76-7B4C-A868-01866BFAE8E9}"/>
                </a:ext>
              </a:extLst>
            </p:cNvPr>
            <p:cNvGrpSpPr>
              <a:grpSpLocks/>
            </p:cNvGrpSpPr>
            <p:nvPr/>
          </p:nvGrpSpPr>
          <p:grpSpPr bwMode="auto">
            <a:xfrm>
              <a:off x="12552504" y="3727418"/>
              <a:ext cx="986752" cy="182532"/>
              <a:chOff x="5893" y="2387"/>
              <a:chExt cx="466" cy="115"/>
            </a:xfrm>
          </p:grpSpPr>
          <p:sp>
            <p:nvSpPr>
              <p:cNvPr id="78" name="Rectangle 19">
                <a:extLst>
                  <a:ext uri="{FF2B5EF4-FFF2-40B4-BE49-F238E27FC236}">
                    <a16:creationId xmlns:a16="http://schemas.microsoft.com/office/drawing/2014/main" id="{A04BE7DC-57AD-E84A-99B6-5748D4F483F2}"/>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9" name="Rectangle 20">
                <a:extLst>
                  <a:ext uri="{FF2B5EF4-FFF2-40B4-BE49-F238E27FC236}">
                    <a16:creationId xmlns:a16="http://schemas.microsoft.com/office/drawing/2014/main" id="{5092770A-CB07-5648-8431-057E93EE9C78}"/>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80" name="Rectangle 21">
                <a:extLst>
                  <a:ext uri="{FF2B5EF4-FFF2-40B4-BE49-F238E27FC236}">
                    <a16:creationId xmlns:a16="http://schemas.microsoft.com/office/drawing/2014/main" id="{67EF5B91-6FE9-4549-9ECA-04964BEE5628}"/>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81" name="Rectangle 22">
                <a:extLst>
                  <a:ext uri="{FF2B5EF4-FFF2-40B4-BE49-F238E27FC236}">
                    <a16:creationId xmlns:a16="http://schemas.microsoft.com/office/drawing/2014/main" id="{05182D15-89A2-6045-85B8-2280685F8DAD}"/>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23">
              <a:extLst>
                <a:ext uri="{FF2B5EF4-FFF2-40B4-BE49-F238E27FC236}">
                  <a16:creationId xmlns:a16="http://schemas.microsoft.com/office/drawing/2014/main" id="{BBE18069-10C2-1945-BA80-A024FCF915CC}"/>
                </a:ext>
              </a:extLst>
            </p:cNvPr>
            <p:cNvGrpSpPr>
              <a:grpSpLocks/>
            </p:cNvGrpSpPr>
            <p:nvPr/>
          </p:nvGrpSpPr>
          <p:grpSpPr bwMode="auto">
            <a:xfrm>
              <a:off x="12552504" y="3943282"/>
              <a:ext cx="986752" cy="182532"/>
              <a:chOff x="5893" y="2523"/>
              <a:chExt cx="466" cy="115"/>
            </a:xfrm>
          </p:grpSpPr>
          <p:sp>
            <p:nvSpPr>
              <p:cNvPr id="74" name="Rectangle 24">
                <a:extLst>
                  <a:ext uri="{FF2B5EF4-FFF2-40B4-BE49-F238E27FC236}">
                    <a16:creationId xmlns:a16="http://schemas.microsoft.com/office/drawing/2014/main" id="{A96CDD39-1926-5E4E-A9F7-499BEC236178}"/>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5">
                <a:extLst>
                  <a:ext uri="{FF2B5EF4-FFF2-40B4-BE49-F238E27FC236}">
                    <a16:creationId xmlns:a16="http://schemas.microsoft.com/office/drawing/2014/main" id="{579B7635-77E5-5941-814B-D0090677EF95}"/>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6" name="Rectangle 26">
                <a:extLst>
                  <a:ext uri="{FF2B5EF4-FFF2-40B4-BE49-F238E27FC236}">
                    <a16:creationId xmlns:a16="http://schemas.microsoft.com/office/drawing/2014/main" id="{38FBF335-4C26-E44C-A51F-6334936CEB82}"/>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7" name="Rectangle 27">
                <a:extLst>
                  <a:ext uri="{FF2B5EF4-FFF2-40B4-BE49-F238E27FC236}">
                    <a16:creationId xmlns:a16="http://schemas.microsoft.com/office/drawing/2014/main" id="{8A3611F2-FDDF-F141-A871-D946E74F703E}"/>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28">
              <a:extLst>
                <a:ext uri="{FF2B5EF4-FFF2-40B4-BE49-F238E27FC236}">
                  <a16:creationId xmlns:a16="http://schemas.microsoft.com/office/drawing/2014/main" id="{8682B6F8-0456-EC48-8FBE-44EA6E099FCF}"/>
                </a:ext>
              </a:extLst>
            </p:cNvPr>
            <p:cNvGrpSpPr>
              <a:grpSpLocks/>
            </p:cNvGrpSpPr>
            <p:nvPr/>
          </p:nvGrpSpPr>
          <p:grpSpPr bwMode="auto">
            <a:xfrm>
              <a:off x="12552504" y="4159146"/>
              <a:ext cx="986752" cy="182532"/>
              <a:chOff x="5893" y="2659"/>
              <a:chExt cx="466" cy="115"/>
            </a:xfrm>
          </p:grpSpPr>
          <p:sp>
            <p:nvSpPr>
              <p:cNvPr id="70" name="Rectangle 29">
                <a:extLst>
                  <a:ext uri="{FF2B5EF4-FFF2-40B4-BE49-F238E27FC236}">
                    <a16:creationId xmlns:a16="http://schemas.microsoft.com/office/drawing/2014/main" id="{86BB10EF-5D49-5446-B416-860964EAB06D}"/>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30">
                <a:extLst>
                  <a:ext uri="{FF2B5EF4-FFF2-40B4-BE49-F238E27FC236}">
                    <a16:creationId xmlns:a16="http://schemas.microsoft.com/office/drawing/2014/main" id="{519C7337-95C9-1347-97FA-15907949DE8D}"/>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2" name="Rectangle 31">
                <a:extLst>
                  <a:ext uri="{FF2B5EF4-FFF2-40B4-BE49-F238E27FC236}">
                    <a16:creationId xmlns:a16="http://schemas.microsoft.com/office/drawing/2014/main" id="{BEDA1CC2-7E03-E349-9D8A-35B4EB50D469}"/>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32">
                <a:extLst>
                  <a:ext uri="{FF2B5EF4-FFF2-40B4-BE49-F238E27FC236}">
                    <a16:creationId xmlns:a16="http://schemas.microsoft.com/office/drawing/2014/main" id="{6478A1D2-1521-2844-9E68-4B4F96BAA7C8}"/>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33">
              <a:extLst>
                <a:ext uri="{FF2B5EF4-FFF2-40B4-BE49-F238E27FC236}">
                  <a16:creationId xmlns:a16="http://schemas.microsoft.com/office/drawing/2014/main" id="{EBDF60B0-CCA3-6A47-BCD7-DCABD4054644}"/>
                </a:ext>
              </a:extLst>
            </p:cNvPr>
            <p:cNvGrpSpPr>
              <a:grpSpLocks/>
            </p:cNvGrpSpPr>
            <p:nvPr/>
          </p:nvGrpSpPr>
          <p:grpSpPr bwMode="auto">
            <a:xfrm>
              <a:off x="12552504" y="3511551"/>
              <a:ext cx="986752" cy="188882"/>
              <a:chOff x="5893" y="2251"/>
              <a:chExt cx="466" cy="119"/>
            </a:xfrm>
          </p:grpSpPr>
          <p:sp>
            <p:nvSpPr>
              <p:cNvPr id="66" name="Rectangle 34">
                <a:extLst>
                  <a:ext uri="{FF2B5EF4-FFF2-40B4-BE49-F238E27FC236}">
                    <a16:creationId xmlns:a16="http://schemas.microsoft.com/office/drawing/2014/main" id="{5125594C-5313-C34E-839A-1DA18F7788EB}"/>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5">
                <a:extLst>
                  <a:ext uri="{FF2B5EF4-FFF2-40B4-BE49-F238E27FC236}">
                    <a16:creationId xmlns:a16="http://schemas.microsoft.com/office/drawing/2014/main" id="{8313D8F3-D70F-4E4F-86B1-E609FF28826A}"/>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8" name="Rectangle 36">
                <a:extLst>
                  <a:ext uri="{FF2B5EF4-FFF2-40B4-BE49-F238E27FC236}">
                    <a16:creationId xmlns:a16="http://schemas.microsoft.com/office/drawing/2014/main" id="{CBA1FA4C-75C0-D349-8630-E228CD42180F}"/>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37">
                <a:extLst>
                  <a:ext uri="{FF2B5EF4-FFF2-40B4-BE49-F238E27FC236}">
                    <a16:creationId xmlns:a16="http://schemas.microsoft.com/office/drawing/2014/main" id="{00D2C4F8-6F52-1640-BB34-54901F330720}"/>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38">
              <a:extLst>
                <a:ext uri="{FF2B5EF4-FFF2-40B4-BE49-F238E27FC236}">
                  <a16:creationId xmlns:a16="http://schemas.microsoft.com/office/drawing/2014/main" id="{69F5A2EF-9997-1942-A95A-9DBAB893CECC}"/>
                </a:ext>
              </a:extLst>
            </p:cNvPr>
            <p:cNvGrpSpPr>
              <a:grpSpLocks/>
            </p:cNvGrpSpPr>
            <p:nvPr/>
          </p:nvGrpSpPr>
          <p:grpSpPr bwMode="auto">
            <a:xfrm>
              <a:off x="12552504" y="4519449"/>
              <a:ext cx="986752" cy="182532"/>
              <a:chOff x="5893" y="2886"/>
              <a:chExt cx="466" cy="115"/>
            </a:xfrm>
          </p:grpSpPr>
          <p:sp>
            <p:nvSpPr>
              <p:cNvPr id="62" name="Rectangle 39">
                <a:extLst>
                  <a:ext uri="{FF2B5EF4-FFF2-40B4-BE49-F238E27FC236}">
                    <a16:creationId xmlns:a16="http://schemas.microsoft.com/office/drawing/2014/main" id="{5529C84D-B764-FE42-A1BF-78BED2ABC072}"/>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40">
                <a:extLst>
                  <a:ext uri="{FF2B5EF4-FFF2-40B4-BE49-F238E27FC236}">
                    <a16:creationId xmlns:a16="http://schemas.microsoft.com/office/drawing/2014/main" id="{CC97E4C5-963D-4B4E-9153-9E14F73F1BA6}"/>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4" name="Rectangle 41">
                <a:extLst>
                  <a:ext uri="{FF2B5EF4-FFF2-40B4-BE49-F238E27FC236}">
                    <a16:creationId xmlns:a16="http://schemas.microsoft.com/office/drawing/2014/main" id="{E1872D1B-E07E-1E49-A78C-76802A09B04E}"/>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42">
                <a:extLst>
                  <a:ext uri="{FF2B5EF4-FFF2-40B4-BE49-F238E27FC236}">
                    <a16:creationId xmlns:a16="http://schemas.microsoft.com/office/drawing/2014/main" id="{532BE238-78B4-7E4A-8EA1-12ED81BC54C1}"/>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43">
              <a:extLst>
                <a:ext uri="{FF2B5EF4-FFF2-40B4-BE49-F238E27FC236}">
                  <a16:creationId xmlns:a16="http://schemas.microsoft.com/office/drawing/2014/main" id="{1FEC1308-2B32-CB4C-BAB2-FB1E6AFF1388}"/>
                </a:ext>
              </a:extLst>
            </p:cNvPr>
            <p:cNvGrpSpPr>
              <a:grpSpLocks/>
            </p:cNvGrpSpPr>
            <p:nvPr/>
          </p:nvGrpSpPr>
          <p:grpSpPr bwMode="auto">
            <a:xfrm>
              <a:off x="12552504" y="4735313"/>
              <a:ext cx="986752" cy="182532"/>
              <a:chOff x="5893" y="3022"/>
              <a:chExt cx="466" cy="115"/>
            </a:xfrm>
          </p:grpSpPr>
          <p:sp>
            <p:nvSpPr>
              <p:cNvPr id="58" name="Rectangle 44">
                <a:extLst>
                  <a:ext uri="{FF2B5EF4-FFF2-40B4-BE49-F238E27FC236}">
                    <a16:creationId xmlns:a16="http://schemas.microsoft.com/office/drawing/2014/main" id="{DB762B7D-0BDE-5F48-8858-6D69D4303A9B}"/>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5">
                <a:extLst>
                  <a:ext uri="{FF2B5EF4-FFF2-40B4-BE49-F238E27FC236}">
                    <a16:creationId xmlns:a16="http://schemas.microsoft.com/office/drawing/2014/main" id="{A65AC15A-59B6-474B-B237-E106F036B60B}"/>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0" name="Rectangle 46">
                <a:extLst>
                  <a:ext uri="{FF2B5EF4-FFF2-40B4-BE49-F238E27FC236}">
                    <a16:creationId xmlns:a16="http://schemas.microsoft.com/office/drawing/2014/main" id="{33BFDFF7-57E3-0C41-A90F-0543BAEB5F50}"/>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47">
                <a:extLst>
                  <a:ext uri="{FF2B5EF4-FFF2-40B4-BE49-F238E27FC236}">
                    <a16:creationId xmlns:a16="http://schemas.microsoft.com/office/drawing/2014/main" id="{D3FFE56D-5EA1-EA4D-B229-81FFE5A7E18B}"/>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48">
              <a:extLst>
                <a:ext uri="{FF2B5EF4-FFF2-40B4-BE49-F238E27FC236}">
                  <a16:creationId xmlns:a16="http://schemas.microsoft.com/office/drawing/2014/main" id="{3E677EA2-8362-AE45-BC63-8A925E8FC16F}"/>
                </a:ext>
              </a:extLst>
            </p:cNvPr>
            <p:cNvGrpSpPr>
              <a:grpSpLocks/>
            </p:cNvGrpSpPr>
            <p:nvPr/>
          </p:nvGrpSpPr>
          <p:grpSpPr bwMode="auto">
            <a:xfrm>
              <a:off x="12552504" y="4951179"/>
              <a:ext cx="986752" cy="182532"/>
              <a:chOff x="5893" y="3158"/>
              <a:chExt cx="466" cy="115"/>
            </a:xfrm>
          </p:grpSpPr>
          <p:sp>
            <p:nvSpPr>
              <p:cNvPr id="54" name="Rectangle 49">
                <a:extLst>
                  <a:ext uri="{FF2B5EF4-FFF2-40B4-BE49-F238E27FC236}">
                    <a16:creationId xmlns:a16="http://schemas.microsoft.com/office/drawing/2014/main" id="{83FE3FE3-7886-BC43-B7E9-DA589B3E135E}"/>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50">
                <a:extLst>
                  <a:ext uri="{FF2B5EF4-FFF2-40B4-BE49-F238E27FC236}">
                    <a16:creationId xmlns:a16="http://schemas.microsoft.com/office/drawing/2014/main" id="{E618977A-DBEC-594A-8580-8F9AECCC11B9}"/>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6" name="Rectangle 51">
                <a:extLst>
                  <a:ext uri="{FF2B5EF4-FFF2-40B4-BE49-F238E27FC236}">
                    <a16:creationId xmlns:a16="http://schemas.microsoft.com/office/drawing/2014/main" id="{FD976F1A-42D5-E64F-BD6C-06908DD53C20}"/>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52">
                <a:extLst>
                  <a:ext uri="{FF2B5EF4-FFF2-40B4-BE49-F238E27FC236}">
                    <a16:creationId xmlns:a16="http://schemas.microsoft.com/office/drawing/2014/main" id="{03EB2932-0DCA-3A4B-A65D-CC4D89814F87}"/>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4" name="Group 53">
              <a:extLst>
                <a:ext uri="{FF2B5EF4-FFF2-40B4-BE49-F238E27FC236}">
                  <a16:creationId xmlns:a16="http://schemas.microsoft.com/office/drawing/2014/main" id="{A5649E5A-5F15-914A-A8CA-AB33C2CB5235}"/>
                </a:ext>
              </a:extLst>
            </p:cNvPr>
            <p:cNvGrpSpPr>
              <a:grpSpLocks/>
            </p:cNvGrpSpPr>
            <p:nvPr/>
          </p:nvGrpSpPr>
          <p:grpSpPr bwMode="auto">
            <a:xfrm>
              <a:off x="12552504" y="5311482"/>
              <a:ext cx="986752" cy="182532"/>
              <a:chOff x="5893" y="3385"/>
              <a:chExt cx="466" cy="115"/>
            </a:xfrm>
          </p:grpSpPr>
          <p:sp>
            <p:nvSpPr>
              <p:cNvPr id="50" name="Rectangle 54">
                <a:extLst>
                  <a:ext uri="{FF2B5EF4-FFF2-40B4-BE49-F238E27FC236}">
                    <a16:creationId xmlns:a16="http://schemas.microsoft.com/office/drawing/2014/main" id="{72A1B707-641B-BF4D-8664-0C48C26CC033}"/>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5">
                <a:extLst>
                  <a:ext uri="{FF2B5EF4-FFF2-40B4-BE49-F238E27FC236}">
                    <a16:creationId xmlns:a16="http://schemas.microsoft.com/office/drawing/2014/main" id="{FF8A8A92-54E5-0347-A974-C7FE637556F9}"/>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2" name="Rectangle 56">
                <a:extLst>
                  <a:ext uri="{FF2B5EF4-FFF2-40B4-BE49-F238E27FC236}">
                    <a16:creationId xmlns:a16="http://schemas.microsoft.com/office/drawing/2014/main" id="{15CA81D9-72B7-BB4F-A99C-BD6A58435CF1}"/>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57">
                <a:extLst>
                  <a:ext uri="{FF2B5EF4-FFF2-40B4-BE49-F238E27FC236}">
                    <a16:creationId xmlns:a16="http://schemas.microsoft.com/office/drawing/2014/main" id="{B9E74982-404B-344F-B919-2CBFE33C3505}"/>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5" name="Group 58">
              <a:extLst>
                <a:ext uri="{FF2B5EF4-FFF2-40B4-BE49-F238E27FC236}">
                  <a16:creationId xmlns:a16="http://schemas.microsoft.com/office/drawing/2014/main" id="{5B57D6E0-D696-A34B-B71C-E6E6867814C7}"/>
                </a:ext>
              </a:extLst>
            </p:cNvPr>
            <p:cNvGrpSpPr>
              <a:grpSpLocks/>
            </p:cNvGrpSpPr>
            <p:nvPr/>
          </p:nvGrpSpPr>
          <p:grpSpPr bwMode="auto">
            <a:xfrm>
              <a:off x="12552504" y="5527346"/>
              <a:ext cx="986752" cy="182532"/>
              <a:chOff x="5893" y="3521"/>
              <a:chExt cx="466" cy="115"/>
            </a:xfrm>
          </p:grpSpPr>
          <p:sp>
            <p:nvSpPr>
              <p:cNvPr id="46" name="Rectangle 59">
                <a:extLst>
                  <a:ext uri="{FF2B5EF4-FFF2-40B4-BE49-F238E27FC236}">
                    <a16:creationId xmlns:a16="http://schemas.microsoft.com/office/drawing/2014/main" id="{C3598B2A-52EF-1644-8E8C-0CFCFD797FB9}"/>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60">
                <a:extLst>
                  <a:ext uri="{FF2B5EF4-FFF2-40B4-BE49-F238E27FC236}">
                    <a16:creationId xmlns:a16="http://schemas.microsoft.com/office/drawing/2014/main" id="{D0F0F2FA-F49D-E847-A121-5738CFC3AC70}"/>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8" name="Rectangle 61">
                <a:extLst>
                  <a:ext uri="{FF2B5EF4-FFF2-40B4-BE49-F238E27FC236}">
                    <a16:creationId xmlns:a16="http://schemas.microsoft.com/office/drawing/2014/main" id="{34F7EC08-7915-124B-85B7-8610F4FE0091}"/>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62">
                <a:extLst>
                  <a:ext uri="{FF2B5EF4-FFF2-40B4-BE49-F238E27FC236}">
                    <a16:creationId xmlns:a16="http://schemas.microsoft.com/office/drawing/2014/main" id="{CBF28FF4-D780-264E-A96E-999F90B97758}"/>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6" name="Group 63">
              <a:extLst>
                <a:ext uri="{FF2B5EF4-FFF2-40B4-BE49-F238E27FC236}">
                  <a16:creationId xmlns:a16="http://schemas.microsoft.com/office/drawing/2014/main" id="{91151042-4ACA-7342-9339-1B21CA77E32B}"/>
                </a:ext>
              </a:extLst>
            </p:cNvPr>
            <p:cNvGrpSpPr>
              <a:grpSpLocks/>
            </p:cNvGrpSpPr>
            <p:nvPr/>
          </p:nvGrpSpPr>
          <p:grpSpPr bwMode="auto">
            <a:xfrm>
              <a:off x="12552504" y="5743210"/>
              <a:ext cx="986752" cy="182532"/>
              <a:chOff x="5893" y="3657"/>
              <a:chExt cx="466" cy="115"/>
            </a:xfrm>
          </p:grpSpPr>
          <p:sp>
            <p:nvSpPr>
              <p:cNvPr id="42" name="Rectangle 64">
                <a:extLst>
                  <a:ext uri="{FF2B5EF4-FFF2-40B4-BE49-F238E27FC236}">
                    <a16:creationId xmlns:a16="http://schemas.microsoft.com/office/drawing/2014/main" id="{9E4FBBCD-F8E4-A649-981E-D46343ADCB26}"/>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5">
                <a:extLst>
                  <a:ext uri="{FF2B5EF4-FFF2-40B4-BE49-F238E27FC236}">
                    <a16:creationId xmlns:a16="http://schemas.microsoft.com/office/drawing/2014/main" id="{03B778E3-4E84-DA4D-8FBE-A3CF4464E939}"/>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4" name="Rectangle 66">
                <a:extLst>
                  <a:ext uri="{FF2B5EF4-FFF2-40B4-BE49-F238E27FC236}">
                    <a16:creationId xmlns:a16="http://schemas.microsoft.com/office/drawing/2014/main" id="{A739A690-256C-6B45-8F06-D782A2D46D31}"/>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67">
                <a:extLst>
                  <a:ext uri="{FF2B5EF4-FFF2-40B4-BE49-F238E27FC236}">
                    <a16:creationId xmlns:a16="http://schemas.microsoft.com/office/drawing/2014/main" id="{A62FB270-DA45-CC43-B966-E5B4B93ABDCF}"/>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7" name="Group 68">
              <a:extLst>
                <a:ext uri="{FF2B5EF4-FFF2-40B4-BE49-F238E27FC236}">
                  <a16:creationId xmlns:a16="http://schemas.microsoft.com/office/drawing/2014/main" id="{319919FB-1BAF-FA49-B450-7D04E4811579}"/>
                </a:ext>
              </a:extLst>
            </p:cNvPr>
            <p:cNvGrpSpPr>
              <a:grpSpLocks/>
            </p:cNvGrpSpPr>
            <p:nvPr/>
          </p:nvGrpSpPr>
          <p:grpSpPr bwMode="auto">
            <a:xfrm>
              <a:off x="12552504" y="6103513"/>
              <a:ext cx="986752" cy="182532"/>
              <a:chOff x="5893" y="3884"/>
              <a:chExt cx="466" cy="115"/>
            </a:xfrm>
          </p:grpSpPr>
          <p:sp>
            <p:nvSpPr>
              <p:cNvPr id="38" name="Rectangle 69">
                <a:extLst>
                  <a:ext uri="{FF2B5EF4-FFF2-40B4-BE49-F238E27FC236}">
                    <a16:creationId xmlns:a16="http://schemas.microsoft.com/office/drawing/2014/main" id="{557E3CC4-6914-A046-8E50-285DE0199E3A}"/>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70">
                <a:extLst>
                  <a:ext uri="{FF2B5EF4-FFF2-40B4-BE49-F238E27FC236}">
                    <a16:creationId xmlns:a16="http://schemas.microsoft.com/office/drawing/2014/main" id="{9C9D87B6-8409-3E4C-A39A-27FCC1916B59}"/>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0" name="Rectangle 71">
                <a:extLst>
                  <a:ext uri="{FF2B5EF4-FFF2-40B4-BE49-F238E27FC236}">
                    <a16:creationId xmlns:a16="http://schemas.microsoft.com/office/drawing/2014/main" id="{8E44D8DF-6579-7F40-A242-DA920ED37966}"/>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72">
                <a:extLst>
                  <a:ext uri="{FF2B5EF4-FFF2-40B4-BE49-F238E27FC236}">
                    <a16:creationId xmlns:a16="http://schemas.microsoft.com/office/drawing/2014/main" id="{CD513B5C-7113-F14D-99D9-C73E95E46140}"/>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8" name="Group 73">
              <a:extLst>
                <a:ext uri="{FF2B5EF4-FFF2-40B4-BE49-F238E27FC236}">
                  <a16:creationId xmlns:a16="http://schemas.microsoft.com/office/drawing/2014/main" id="{D6A7D29E-C46B-0747-86B2-75419D553192}"/>
                </a:ext>
              </a:extLst>
            </p:cNvPr>
            <p:cNvGrpSpPr>
              <a:grpSpLocks/>
            </p:cNvGrpSpPr>
            <p:nvPr/>
          </p:nvGrpSpPr>
          <p:grpSpPr bwMode="auto">
            <a:xfrm>
              <a:off x="12552504" y="6328901"/>
              <a:ext cx="986752" cy="182532"/>
              <a:chOff x="5893" y="4026"/>
              <a:chExt cx="466" cy="115"/>
            </a:xfrm>
          </p:grpSpPr>
          <p:sp>
            <p:nvSpPr>
              <p:cNvPr id="34" name="Rectangle 74">
                <a:extLst>
                  <a:ext uri="{FF2B5EF4-FFF2-40B4-BE49-F238E27FC236}">
                    <a16:creationId xmlns:a16="http://schemas.microsoft.com/office/drawing/2014/main" id="{4F04C9DB-93AE-614C-8876-96E3637C17FC}"/>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5">
                <a:extLst>
                  <a:ext uri="{FF2B5EF4-FFF2-40B4-BE49-F238E27FC236}">
                    <a16:creationId xmlns:a16="http://schemas.microsoft.com/office/drawing/2014/main" id="{C5554F3B-E2F0-2945-A366-E7AD36F46208}"/>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6" name="Rectangle 76">
                <a:extLst>
                  <a:ext uri="{FF2B5EF4-FFF2-40B4-BE49-F238E27FC236}">
                    <a16:creationId xmlns:a16="http://schemas.microsoft.com/office/drawing/2014/main" id="{78782E55-DCC7-CE44-991D-BF17096DDD57}"/>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77">
                <a:extLst>
                  <a:ext uri="{FF2B5EF4-FFF2-40B4-BE49-F238E27FC236}">
                    <a16:creationId xmlns:a16="http://schemas.microsoft.com/office/drawing/2014/main" id="{BD72408E-6A44-9448-B58A-ED029093DF7E}"/>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9" name="Group 78">
              <a:extLst>
                <a:ext uri="{FF2B5EF4-FFF2-40B4-BE49-F238E27FC236}">
                  <a16:creationId xmlns:a16="http://schemas.microsoft.com/office/drawing/2014/main" id="{8ED4F9E5-4BBE-B548-9115-7B8E22D2A23B}"/>
                </a:ext>
              </a:extLst>
            </p:cNvPr>
            <p:cNvGrpSpPr>
              <a:grpSpLocks/>
            </p:cNvGrpSpPr>
            <p:nvPr/>
          </p:nvGrpSpPr>
          <p:grpSpPr bwMode="auto">
            <a:xfrm>
              <a:off x="12552504" y="6552703"/>
              <a:ext cx="986752" cy="182532"/>
              <a:chOff x="5893" y="4167"/>
              <a:chExt cx="466" cy="115"/>
            </a:xfrm>
          </p:grpSpPr>
          <p:sp>
            <p:nvSpPr>
              <p:cNvPr id="30" name="Rectangle 79">
                <a:extLst>
                  <a:ext uri="{FF2B5EF4-FFF2-40B4-BE49-F238E27FC236}">
                    <a16:creationId xmlns:a16="http://schemas.microsoft.com/office/drawing/2014/main" id="{3B8A6581-131D-824E-8913-DB991DC53086}"/>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80">
                <a:extLst>
                  <a:ext uri="{FF2B5EF4-FFF2-40B4-BE49-F238E27FC236}">
                    <a16:creationId xmlns:a16="http://schemas.microsoft.com/office/drawing/2014/main" id="{F8A4D103-CAB9-A240-B9CA-A489B8D46C2B}"/>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2" name="Rectangle 81">
                <a:extLst>
                  <a:ext uri="{FF2B5EF4-FFF2-40B4-BE49-F238E27FC236}">
                    <a16:creationId xmlns:a16="http://schemas.microsoft.com/office/drawing/2014/main" id="{041501D7-F06A-BF49-A8E5-02731A994871}"/>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82">
                <a:extLst>
                  <a:ext uri="{FF2B5EF4-FFF2-40B4-BE49-F238E27FC236}">
                    <a16:creationId xmlns:a16="http://schemas.microsoft.com/office/drawing/2014/main" id="{F99404D7-4332-9643-B495-D6154C54F2D1}"/>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82" name="Rectangle 83">
            <a:extLst>
              <a:ext uri="{FF2B5EF4-FFF2-40B4-BE49-F238E27FC236}">
                <a16:creationId xmlns:a16="http://schemas.microsoft.com/office/drawing/2014/main" id="{43ABAB17-CA5F-A74E-BB2E-090DBF5B85BE}"/>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83" name="Rectangle 84">
            <a:extLst>
              <a:ext uri="{FF2B5EF4-FFF2-40B4-BE49-F238E27FC236}">
                <a16:creationId xmlns:a16="http://schemas.microsoft.com/office/drawing/2014/main" id="{349F19F3-23A8-3242-9192-BA7445FD94D8}"/>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
        <p:nvSpPr>
          <p:cNvPr id="84" name="TextBox 2">
            <a:extLst>
              <a:ext uri="{FF2B5EF4-FFF2-40B4-BE49-F238E27FC236}">
                <a16:creationId xmlns:a16="http://schemas.microsoft.com/office/drawing/2014/main" id="{B952CFF2-CD76-E646-B5C0-160ACDA764BB}"/>
              </a:ext>
            </a:extLst>
          </p:cNvPr>
          <p:cNvSpPr txBox="1"/>
          <p:nvPr userDrawn="1"/>
        </p:nvSpPr>
        <p:spPr>
          <a:xfrm>
            <a:off x="553765" y="6454018"/>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bg1"/>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200" dirty="0">
              <a:solidFill>
                <a:schemeClr val="bg1"/>
              </a:solidFill>
              <a:latin typeface="Futura Medium" panose="020B0602020204020303" pitchFamily="34" charset="-79"/>
              <a:ea typeface="微软雅黑" panose="020B0503020204020204" pitchFamily="34" charset="-122"/>
              <a:cs typeface="Futura Medium" panose="020B0602020204020303" pitchFamily="34" charset="-79"/>
            </a:endParaRPr>
          </a:p>
        </p:txBody>
      </p:sp>
      <p:pic>
        <p:nvPicPr>
          <p:cNvPr id="85" name="图片 84">
            <a:extLst>
              <a:ext uri="{FF2B5EF4-FFF2-40B4-BE49-F238E27FC236}">
                <a16:creationId xmlns:a16="http://schemas.microsoft.com/office/drawing/2014/main" id="{A6C0346B-14CF-D843-B655-A3D9F02332A1}"/>
              </a:ext>
            </a:extLst>
          </p:cNvPr>
          <p:cNvPicPr>
            <a:picLocks noChangeAspect="1"/>
          </p:cNvPicPr>
          <p:nvPr userDrawn="1"/>
        </p:nvPicPr>
        <p:blipFill>
          <a:blip r:embed="rId4" cstate="print">
            <a:alphaModFix amt="70000"/>
            <a:extLst>
              <a:ext uri="{28A0092B-C50C-407E-A947-70E740481C1C}">
                <a14:useLocalDpi xmlns:a14="http://schemas.microsoft.com/office/drawing/2010/main"/>
              </a:ext>
            </a:extLst>
          </a:blip>
          <a:stretch>
            <a:fillRect/>
          </a:stretch>
        </p:blipFill>
        <p:spPr>
          <a:xfrm>
            <a:off x="337741" y="6529751"/>
            <a:ext cx="144000" cy="144000"/>
          </a:xfrm>
          <a:prstGeom prst="ellipse">
            <a:avLst/>
          </a:prstGeom>
          <a:ln w="12700" cap="rnd">
            <a:solidFill>
              <a:schemeClr val="bg1"/>
            </a:solidFill>
            <a:prstDash val="solid"/>
          </a:ln>
          <a:effectLst/>
        </p:spPr>
      </p:pic>
    </p:spTree>
    <p:extLst>
      <p:ext uri="{BB962C8B-B14F-4D97-AF65-F5344CB8AC3E}">
        <p14:creationId xmlns:p14="http://schemas.microsoft.com/office/powerpoint/2010/main" val="2848406896"/>
      </p:ext>
    </p:extLst>
  </p:cSld>
  <p:clrMap bg1="lt1" tx1="dk1" bg2="lt2" tx2="dk2" accent1="accent1" accent2="accent2" accent3="accent3" accent4="accent4" accent5="accent5" accent6="accent6" hlink="hlink" folHlink="folHlink"/>
  <p:sldLayoutIdLst>
    <p:sldLayoutId id="2147483686" r:id="rId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hdr="0" ftr="0" dt="0"/>
  <p:txStyles>
    <p:titleStyle>
      <a:lvl1pPr algn="ctr" defTabSz="1187798" rtl="0" eaLnBrk="1" latinLnBrk="0" hangingPunct="1">
        <a:lnSpc>
          <a:spcPct val="90000"/>
        </a:lnSpc>
        <a:spcBef>
          <a:spcPct val="0"/>
        </a:spcBef>
        <a:buNone/>
        <a:defRPr sz="6600" b="0" kern="1200">
          <a:solidFill>
            <a:srgbClr val="1D1D1A"/>
          </a:solidFill>
          <a:latin typeface="Futura Medium" panose="020B0602020204020303" pitchFamily="34" charset="-79"/>
          <a:ea typeface="Microsoft YaHei" panose="020B0503020204020204" pitchFamily="34" charset="-122"/>
          <a:cs typeface="Futura Medium" panose="020B0602020204020303" pitchFamily="34" charset="-79"/>
        </a:defRPr>
      </a:lvl1pPr>
    </p:titleStyle>
    <p:bodyStyle>
      <a:lvl1pPr marL="0" indent="0" algn="l" defTabSz="1187798" rtl="0" eaLnBrk="1" latinLnBrk="0" hangingPunct="1">
        <a:lnSpc>
          <a:spcPct val="90000"/>
        </a:lnSpc>
        <a:spcBef>
          <a:spcPts val="1299"/>
        </a:spcBef>
        <a:buFont typeface="Arial" panose="020B0604020202020204" pitchFamily="34" charset="0"/>
        <a:buNone/>
        <a:defRPr sz="1819" kern="1200">
          <a:solidFill>
            <a:srgbClr val="FFFFFF"/>
          </a:solidFill>
          <a:latin typeface="Microsoft YaHei" panose="020B0503020204020204" pitchFamily="34" charset="-122"/>
          <a:ea typeface="Microsoft YaHei" panose="020B0503020204020204" pitchFamily="34" charset="-122"/>
          <a:cs typeface="+mn-cs"/>
        </a:defRPr>
      </a:lvl1pPr>
      <a:lvl2pPr marL="593900" indent="0" algn="l" defTabSz="1187798" rtl="0" eaLnBrk="1" latinLnBrk="0" hangingPunct="1">
        <a:lnSpc>
          <a:spcPct val="90000"/>
        </a:lnSpc>
        <a:spcBef>
          <a:spcPts val="650"/>
        </a:spcBef>
        <a:buFont typeface="Arial" panose="020B0604020202020204" pitchFamily="34" charset="0"/>
        <a:buNone/>
        <a:defRPr sz="3118" kern="1200">
          <a:solidFill>
            <a:schemeClr val="tx1"/>
          </a:solidFill>
          <a:latin typeface="+mn-lt"/>
          <a:ea typeface="+mn-ea"/>
          <a:cs typeface="+mn-cs"/>
        </a:defRPr>
      </a:lvl2pPr>
      <a:lvl3pPr marL="1187798" indent="0" algn="l" defTabSz="1187798" rtl="0" eaLnBrk="1" latinLnBrk="0" hangingPunct="1">
        <a:lnSpc>
          <a:spcPct val="90000"/>
        </a:lnSpc>
        <a:spcBef>
          <a:spcPts val="650"/>
        </a:spcBef>
        <a:buFont typeface="Arial" panose="020B0604020202020204" pitchFamily="34" charset="0"/>
        <a:buNone/>
        <a:defRPr sz="2598" kern="1200">
          <a:solidFill>
            <a:schemeClr val="tx1"/>
          </a:solidFill>
          <a:latin typeface="+mn-lt"/>
          <a:ea typeface="+mn-ea"/>
          <a:cs typeface="+mn-cs"/>
        </a:defRPr>
      </a:lvl3pPr>
      <a:lvl4pPr marL="1781699" indent="0" algn="l" defTabSz="1187798" rtl="0" eaLnBrk="1" latinLnBrk="0" hangingPunct="1">
        <a:lnSpc>
          <a:spcPct val="90000"/>
        </a:lnSpc>
        <a:spcBef>
          <a:spcPts val="650"/>
        </a:spcBef>
        <a:buFont typeface="Arial" panose="020B0604020202020204" pitchFamily="34" charset="0"/>
        <a:buNone/>
        <a:defRPr sz="2338" kern="1200">
          <a:solidFill>
            <a:schemeClr val="tx1"/>
          </a:solidFill>
          <a:latin typeface="+mn-lt"/>
          <a:ea typeface="+mn-ea"/>
          <a:cs typeface="+mn-cs"/>
        </a:defRPr>
      </a:lvl4pPr>
      <a:lvl5pPr marL="2375598" indent="0" algn="l" defTabSz="1187798" rtl="0" eaLnBrk="1" latinLnBrk="0" hangingPunct="1">
        <a:lnSpc>
          <a:spcPct val="90000"/>
        </a:lnSpc>
        <a:spcBef>
          <a:spcPts val="650"/>
        </a:spcBef>
        <a:buFont typeface="Arial" panose="020B0604020202020204" pitchFamily="34" charset="0"/>
        <a:buNone/>
        <a:defRPr sz="2338" kern="1200">
          <a:solidFill>
            <a:schemeClr val="tx1"/>
          </a:solidFill>
          <a:latin typeface="+mn-lt"/>
          <a:ea typeface="+mn-ea"/>
          <a:cs typeface="+mn-cs"/>
        </a:defRPr>
      </a:lvl5pPr>
      <a:lvl6pPr marL="32664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6pPr>
      <a:lvl7pPr marL="3860346"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7pPr>
      <a:lvl8pPr marL="4454245"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8pPr>
      <a:lvl9pPr marL="5048144"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9pPr>
    </p:bodyStyle>
    <p:otherStyle>
      <a:defPPr>
        <a:defRPr lang="en-US"/>
      </a:defPPr>
      <a:lvl1pPr marL="0" algn="l" defTabSz="1187798" rtl="0" eaLnBrk="1" latinLnBrk="0" hangingPunct="1">
        <a:defRPr sz="2338" kern="1200">
          <a:solidFill>
            <a:schemeClr val="tx1"/>
          </a:solidFill>
          <a:latin typeface="+mn-lt"/>
          <a:ea typeface="+mn-ea"/>
          <a:cs typeface="+mn-cs"/>
        </a:defRPr>
      </a:lvl1pPr>
      <a:lvl2pPr marL="593900" algn="l" defTabSz="1187798" rtl="0" eaLnBrk="1" latinLnBrk="0" hangingPunct="1">
        <a:defRPr sz="2338" kern="1200">
          <a:solidFill>
            <a:schemeClr val="tx1"/>
          </a:solidFill>
          <a:latin typeface="+mn-lt"/>
          <a:ea typeface="+mn-ea"/>
          <a:cs typeface="+mn-cs"/>
        </a:defRPr>
      </a:lvl2pPr>
      <a:lvl3pPr marL="1187798" algn="l" defTabSz="1187798" rtl="0" eaLnBrk="1" latinLnBrk="0" hangingPunct="1">
        <a:defRPr sz="2338" kern="1200">
          <a:solidFill>
            <a:schemeClr val="tx1"/>
          </a:solidFill>
          <a:latin typeface="+mn-lt"/>
          <a:ea typeface="+mn-ea"/>
          <a:cs typeface="+mn-cs"/>
        </a:defRPr>
      </a:lvl3pPr>
      <a:lvl4pPr marL="1781699" algn="l" defTabSz="1187798" rtl="0" eaLnBrk="1" latinLnBrk="0" hangingPunct="1">
        <a:defRPr sz="2338" kern="1200">
          <a:solidFill>
            <a:schemeClr val="tx1"/>
          </a:solidFill>
          <a:latin typeface="+mn-lt"/>
          <a:ea typeface="+mn-ea"/>
          <a:cs typeface="+mn-cs"/>
        </a:defRPr>
      </a:lvl4pPr>
      <a:lvl5pPr marL="2375598" algn="l" defTabSz="1187798" rtl="0" eaLnBrk="1" latinLnBrk="0" hangingPunct="1">
        <a:defRPr sz="2338" kern="1200">
          <a:solidFill>
            <a:schemeClr val="tx1"/>
          </a:solidFill>
          <a:latin typeface="+mn-lt"/>
          <a:ea typeface="+mn-ea"/>
          <a:cs typeface="+mn-cs"/>
        </a:defRPr>
      </a:lvl5pPr>
      <a:lvl6pPr marL="2969497" algn="l" defTabSz="1187798" rtl="0" eaLnBrk="1" latinLnBrk="0" hangingPunct="1">
        <a:defRPr sz="2338" kern="1200">
          <a:solidFill>
            <a:schemeClr val="tx1"/>
          </a:solidFill>
          <a:latin typeface="+mn-lt"/>
          <a:ea typeface="+mn-ea"/>
          <a:cs typeface="+mn-cs"/>
        </a:defRPr>
      </a:lvl6pPr>
      <a:lvl7pPr marL="3563396" algn="l" defTabSz="1187798" rtl="0" eaLnBrk="1" latinLnBrk="0" hangingPunct="1">
        <a:defRPr sz="2338" kern="1200">
          <a:solidFill>
            <a:schemeClr val="tx1"/>
          </a:solidFill>
          <a:latin typeface="+mn-lt"/>
          <a:ea typeface="+mn-ea"/>
          <a:cs typeface="+mn-cs"/>
        </a:defRPr>
      </a:lvl7pPr>
      <a:lvl8pPr marL="4157297" algn="l" defTabSz="1187798" rtl="0" eaLnBrk="1" latinLnBrk="0" hangingPunct="1">
        <a:defRPr sz="2338" kern="1200">
          <a:solidFill>
            <a:schemeClr val="tx1"/>
          </a:solidFill>
          <a:latin typeface="+mn-lt"/>
          <a:ea typeface="+mn-ea"/>
          <a:cs typeface="+mn-cs"/>
        </a:defRPr>
      </a:lvl8pPr>
      <a:lvl9pPr marL="4751195" algn="l" defTabSz="1187798" rtl="0" eaLnBrk="1" latinLnBrk="0" hangingPunct="1">
        <a:defRPr sz="2338"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xml"/><Relationship Id="rId1" Type="http://schemas.openxmlformats.org/officeDocument/2006/relationships/slideLayout" Target="../slideLayouts/slideLayout13.xml"/><Relationship Id="rId4" Type="http://schemas.openxmlformats.org/officeDocument/2006/relationships/image" Target="../media/image13.png"/></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9.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2.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图片 20">
            <a:extLst>
              <a:ext uri="{FF2B5EF4-FFF2-40B4-BE49-F238E27FC236}">
                <a16:creationId xmlns:a16="http://schemas.microsoft.com/office/drawing/2014/main" id="{F90C9DE7-9EC5-0F4A-9392-2DA5DA9AC67D}"/>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381" y="0"/>
            <a:ext cx="12192000" cy="6858000"/>
          </a:xfrm>
          <a:prstGeom prst="rect">
            <a:avLst/>
          </a:prstGeom>
        </p:spPr>
      </p:pic>
      <p:sp>
        <p:nvSpPr>
          <p:cNvPr id="22" name="矩形 21">
            <a:extLst>
              <a:ext uri="{FF2B5EF4-FFF2-40B4-BE49-F238E27FC236}">
                <a16:creationId xmlns:a16="http://schemas.microsoft.com/office/drawing/2014/main" id="{9509A513-4E9F-324A-B83F-F3AED6BA2E0E}"/>
              </a:ext>
            </a:extLst>
          </p:cNvPr>
          <p:cNvSpPr/>
          <p:nvPr/>
        </p:nvSpPr>
        <p:spPr>
          <a:xfrm>
            <a:off x="0" y="1393158"/>
            <a:ext cx="12196763" cy="4440082"/>
          </a:xfrm>
          <a:prstGeom prst="rect">
            <a:avLst/>
          </a:prstGeom>
          <a:solidFill>
            <a:srgbClr val="1D1D1A">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bg1"/>
              </a:solidFill>
            </a:endParaRPr>
          </a:p>
        </p:txBody>
      </p:sp>
      <p:sp>
        <p:nvSpPr>
          <p:cNvPr id="23" name="文本占位符 1">
            <a:extLst>
              <a:ext uri="{FF2B5EF4-FFF2-40B4-BE49-F238E27FC236}">
                <a16:creationId xmlns:a16="http://schemas.microsoft.com/office/drawing/2014/main" id="{CA9FA3BB-057A-FB47-B89B-57C4FB2C0270}"/>
              </a:ext>
            </a:extLst>
          </p:cNvPr>
          <p:cNvSpPr>
            <a:spLocks noGrp="1"/>
          </p:cNvSpPr>
          <p:nvPr>
            <p:ph type="body" sz="quarter" idx="10"/>
          </p:nvPr>
        </p:nvSpPr>
        <p:spPr>
          <a:xfrm>
            <a:off x="1817254" y="4827245"/>
            <a:ext cx="2378228" cy="643926"/>
          </a:xfrm>
          <a:prstGeom prst="rect">
            <a:avLst/>
          </a:prstGeom>
          <a:noFill/>
        </p:spPr>
        <p:txBody>
          <a:bodyPr anchor="ctr"/>
          <a:lstStyle/>
          <a:p>
            <a:pPr marL="0" indent="0">
              <a:buNone/>
            </a:pPr>
            <a:r>
              <a:rPr lang="en-US" altLang="zh-CN" sz="4800" dirty="0">
                <a:solidFill>
                  <a:schemeClr val="bg1"/>
                </a:solidFill>
                <a:latin typeface="ACGN-MiaoGB-Flash" panose="02020300000000000000" pitchFamily="18" charset="-122"/>
                <a:ea typeface="ACGN-MiaoGB-Flash" panose="02020300000000000000" pitchFamily="18" charset="-122"/>
              </a:rPr>
              <a:t>ZOMI</a:t>
            </a:r>
            <a:endParaRPr lang="zh-CN" altLang="en-US" sz="4800" dirty="0">
              <a:solidFill>
                <a:schemeClr val="bg1"/>
              </a:solidFill>
              <a:latin typeface="ACGN-MiaoGB-Flash" panose="02020300000000000000" pitchFamily="18" charset="-122"/>
              <a:ea typeface="ACGN-MiaoGB-Flash" panose="02020300000000000000" pitchFamily="18" charset="-122"/>
            </a:endParaRPr>
          </a:p>
        </p:txBody>
      </p:sp>
      <p:pic>
        <p:nvPicPr>
          <p:cNvPr id="24" name="图片 23">
            <a:extLst>
              <a:ext uri="{FF2B5EF4-FFF2-40B4-BE49-F238E27FC236}">
                <a16:creationId xmlns:a16="http://schemas.microsoft.com/office/drawing/2014/main" id="{75ADAE09-6576-8848-B198-2518517680A3}"/>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52696" y="4864651"/>
            <a:ext cx="676655" cy="676655"/>
          </a:xfrm>
          <a:prstGeom prst="ellipse">
            <a:avLst/>
          </a:prstGeom>
          <a:ln w="19050" cap="rnd">
            <a:solidFill>
              <a:srgbClr val="FFFFFF"/>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25" name="标题 1">
            <a:extLst>
              <a:ext uri="{FF2B5EF4-FFF2-40B4-BE49-F238E27FC236}">
                <a16:creationId xmlns:a16="http://schemas.microsoft.com/office/drawing/2014/main" id="{8C673994-B9F9-9040-8D86-44FD9E5B1839}"/>
              </a:ext>
            </a:extLst>
          </p:cNvPr>
          <p:cNvSpPr txBox="1">
            <a:spLocks/>
          </p:cNvSpPr>
          <p:nvPr/>
        </p:nvSpPr>
        <p:spPr>
          <a:xfrm>
            <a:off x="852696" y="1491224"/>
            <a:ext cx="5994153" cy="953563"/>
          </a:xfrm>
          <a:prstGeom prst="rect">
            <a:avLst/>
          </a:prstGeom>
          <a:noFill/>
        </p:spPr>
        <p:txBody>
          <a:bodyPr anchor="ctr">
            <a:noAutofit/>
          </a:bodyPr>
          <a:lst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a:lstStyle>
          <a:p>
            <a:r>
              <a:rPr lang="zh-CN" altLang="en-US" sz="4000" kern="0" dirty="0">
                <a:solidFill>
                  <a:schemeClr val="bg1"/>
                </a:solidFill>
                <a:latin typeface="Gill Sans MT" panose="020B0502020104020203" pitchFamily="34" charset="0"/>
                <a:ea typeface="+mj-ea"/>
              </a:rPr>
              <a:t>大模型：分布式训练</a:t>
            </a:r>
            <a:endParaRPr lang="zh-CN" altLang="en-US" sz="6600" kern="0" dirty="0">
              <a:solidFill>
                <a:schemeClr val="bg1"/>
              </a:solidFill>
              <a:latin typeface="Gill Sans MT" panose="020B0502020104020203" pitchFamily="34" charset="0"/>
              <a:ea typeface="+mj-ea"/>
            </a:endParaRPr>
          </a:p>
        </p:txBody>
      </p:sp>
      <p:sp>
        <p:nvSpPr>
          <p:cNvPr id="26" name="标题 1">
            <a:extLst>
              <a:ext uri="{FF2B5EF4-FFF2-40B4-BE49-F238E27FC236}">
                <a16:creationId xmlns:a16="http://schemas.microsoft.com/office/drawing/2014/main" id="{249FC229-C82E-C341-9E2A-E79ABC5CB480}"/>
              </a:ext>
            </a:extLst>
          </p:cNvPr>
          <p:cNvSpPr txBox="1">
            <a:spLocks/>
          </p:cNvSpPr>
          <p:nvPr/>
        </p:nvSpPr>
        <p:spPr>
          <a:xfrm>
            <a:off x="852696" y="2532343"/>
            <a:ext cx="10403883" cy="2002968"/>
          </a:xfrm>
          <a:prstGeom prst="rect">
            <a:avLst/>
          </a:prstGeom>
          <a:gradFill flip="none" rotWithShape="1">
            <a:gsLst>
              <a:gs pos="29000">
                <a:schemeClr val="bg1">
                  <a:alpha val="0"/>
                </a:schemeClr>
              </a:gs>
              <a:gs pos="62000">
                <a:schemeClr val="bg1">
                  <a:alpha val="32000"/>
                </a:schemeClr>
              </a:gs>
              <a:gs pos="99000">
                <a:srgbClr val="91A2BF"/>
              </a:gs>
            </a:gsLst>
            <a:lin ang="0" scaled="0"/>
            <a:tileRect/>
          </a:gradFill>
        </p:spPr>
        <p:txBody>
          <a:bodyPr anchor="ctr">
            <a:noAutofit/>
          </a:bodyPr>
          <a:lst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a:lstStyle>
          <a:p>
            <a:r>
              <a:rPr lang="zh-CN" altLang="en-US" sz="9600" kern="0" dirty="0">
                <a:solidFill>
                  <a:schemeClr val="bg1"/>
                </a:solidFill>
                <a:latin typeface="Futura Medium" panose="020B0602020204020303" pitchFamily="34" charset="-79"/>
                <a:ea typeface="+mj-ea"/>
                <a:cs typeface="Futura Medium" panose="020B0602020204020303" pitchFamily="34" charset="-79"/>
              </a:rPr>
              <a:t>分布式训练概述</a:t>
            </a:r>
            <a:endParaRPr lang="en-US" altLang="zh-CN" sz="9600" kern="0" dirty="0">
              <a:solidFill>
                <a:schemeClr val="bg1"/>
              </a:solidFill>
              <a:latin typeface="Futura Medium" panose="020B0602020204020303" pitchFamily="34" charset="-79"/>
              <a:ea typeface="+mj-ea"/>
              <a:cs typeface="Futura Medium" panose="020B0602020204020303" pitchFamily="34" charset="-79"/>
            </a:endParaRPr>
          </a:p>
        </p:txBody>
      </p:sp>
    </p:spTree>
    <p:extLst>
      <p:ext uri="{BB962C8B-B14F-4D97-AF65-F5344CB8AC3E}">
        <p14:creationId xmlns:p14="http://schemas.microsoft.com/office/powerpoint/2010/main" val="37463522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EE69FC4F-EB09-D843-A90E-898EE12EF114}"/>
              </a:ext>
            </a:extLst>
          </p:cNvPr>
          <p:cNvSpPr>
            <a:spLocks noGrp="1"/>
          </p:cNvSpPr>
          <p:nvPr>
            <p:ph type="title"/>
          </p:nvPr>
        </p:nvSpPr>
        <p:spPr/>
        <p:txBody>
          <a:bodyPr/>
          <a:lstStyle/>
          <a:p>
            <a:r>
              <a:rPr lang="zh-CN" altLang="en-US" dirty="0"/>
              <a:t>分布式训练</a:t>
            </a:r>
          </a:p>
        </p:txBody>
      </p:sp>
      <p:pic>
        <p:nvPicPr>
          <p:cNvPr id="7" name="图片 6">
            <a:extLst>
              <a:ext uri="{FF2B5EF4-FFF2-40B4-BE49-F238E27FC236}">
                <a16:creationId xmlns:a16="http://schemas.microsoft.com/office/drawing/2014/main" id="{7B419913-8360-E84A-A142-3017D183B82A}"/>
              </a:ext>
            </a:extLst>
          </p:cNvPr>
          <p:cNvPicPr>
            <a:picLocks noChangeAspect="1"/>
          </p:cNvPicPr>
          <p:nvPr/>
        </p:nvPicPr>
        <p:blipFill>
          <a:blip r:embed="rId2"/>
          <a:stretch>
            <a:fillRect/>
          </a:stretch>
        </p:blipFill>
        <p:spPr>
          <a:xfrm>
            <a:off x="623635" y="1418774"/>
            <a:ext cx="10963473" cy="2267138"/>
          </a:xfrm>
          <a:prstGeom prst="rect">
            <a:avLst/>
          </a:prstGeom>
        </p:spPr>
      </p:pic>
    </p:spTree>
    <p:extLst>
      <p:ext uri="{BB962C8B-B14F-4D97-AF65-F5344CB8AC3E}">
        <p14:creationId xmlns:p14="http://schemas.microsoft.com/office/powerpoint/2010/main" val="8354628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30754A8F-2426-744D-A9C5-8535659A964F}"/>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5417995" y="1360170"/>
            <a:ext cx="6049107" cy="5160545"/>
          </a:xfrm>
          <a:prstGeom prst="rect">
            <a:avLst/>
          </a:prstGeom>
        </p:spPr>
      </p:pic>
      <p:sp>
        <p:nvSpPr>
          <p:cNvPr id="4" name="标题 3">
            <a:extLst>
              <a:ext uri="{FF2B5EF4-FFF2-40B4-BE49-F238E27FC236}">
                <a16:creationId xmlns:a16="http://schemas.microsoft.com/office/drawing/2014/main" id="{5AEA72BA-9FC2-684D-B516-4B70E28F073B}"/>
              </a:ext>
            </a:extLst>
          </p:cNvPr>
          <p:cNvSpPr>
            <a:spLocks noGrp="1"/>
          </p:cNvSpPr>
          <p:nvPr>
            <p:ph type="title"/>
          </p:nvPr>
        </p:nvSpPr>
        <p:spPr/>
        <p:txBody>
          <a:bodyPr/>
          <a:lstStyle/>
          <a:p>
            <a:r>
              <a:rPr lang="zh-CN" altLang="en-US" dirty="0"/>
              <a:t>大模型使能层：分布式训练推理框架</a:t>
            </a:r>
          </a:p>
        </p:txBody>
      </p:sp>
      <p:sp>
        <p:nvSpPr>
          <p:cNvPr id="5" name="内容占位符 4">
            <a:extLst>
              <a:ext uri="{FF2B5EF4-FFF2-40B4-BE49-F238E27FC236}">
                <a16:creationId xmlns:a16="http://schemas.microsoft.com/office/drawing/2014/main" id="{FA43D1C6-F5AE-FD43-AEE6-2C8EA9F6DFF7}"/>
              </a:ext>
            </a:extLst>
          </p:cNvPr>
          <p:cNvSpPr>
            <a:spLocks noGrp="1"/>
          </p:cNvSpPr>
          <p:nvPr>
            <p:ph sz="half" idx="1"/>
          </p:nvPr>
        </p:nvSpPr>
        <p:spPr>
          <a:xfrm>
            <a:off x="623635" y="1556240"/>
            <a:ext cx="4106627" cy="4763672"/>
          </a:xfrm>
          <a:ln w="57150">
            <a:solidFill>
              <a:schemeClr val="bg1">
                <a:lumMod val="95000"/>
              </a:schemeClr>
            </a:solidFill>
          </a:ln>
        </p:spPr>
        <p:txBody>
          <a:bodyPr anchor="ctr"/>
          <a:lstStyle/>
          <a:p>
            <a:r>
              <a:rPr lang="zh-CN" altLang="en-US" b="1" dirty="0"/>
              <a:t>解决大模型分布式训练：</a:t>
            </a:r>
            <a:endParaRPr lang="en-US" altLang="zh-CN" b="1" dirty="0"/>
          </a:p>
          <a:p>
            <a:pPr marL="582006" lvl="1" indent="-342900">
              <a:buFont typeface="+mj-lt"/>
              <a:buAutoNum type="arabicPeriod"/>
            </a:pPr>
            <a:r>
              <a:rPr lang="zh-CN" altLang="en-US" dirty="0"/>
              <a:t>部署和训练以 </a:t>
            </a:r>
            <a:r>
              <a:rPr lang="en-US" altLang="zh-CN" dirty="0"/>
              <a:t>Transformer</a:t>
            </a:r>
            <a:r>
              <a:rPr lang="zh-CN" altLang="en-US" dirty="0"/>
              <a:t> 类型结构的大模型；</a:t>
            </a:r>
            <a:endParaRPr lang="en-US" altLang="zh-CN" dirty="0"/>
          </a:p>
          <a:p>
            <a:pPr marL="582006" lvl="1" indent="-342900">
              <a:buFont typeface="+mj-lt"/>
              <a:buAutoNum type="arabicPeriod"/>
            </a:pPr>
            <a:r>
              <a:rPr lang="zh-CN" altLang="en-US" dirty="0"/>
              <a:t>提供数据并行、模型并行和流水线并行等分布式并行模式；</a:t>
            </a:r>
            <a:endParaRPr lang="en-US" altLang="zh-CN" dirty="0"/>
          </a:p>
          <a:p>
            <a:pPr marL="582006" lvl="1" indent="-342900">
              <a:buFont typeface="+mj-lt"/>
              <a:buAutoNum type="arabicPeriod"/>
            </a:pPr>
            <a:r>
              <a:rPr lang="zh-CN" altLang="en-US" dirty="0"/>
              <a:t>以集合通信和参数服务器方式进行资源整合；</a:t>
            </a:r>
            <a:endParaRPr lang="zh-CN" altLang="en-US" sz="1600" dirty="0"/>
          </a:p>
        </p:txBody>
      </p:sp>
      <p:sp>
        <p:nvSpPr>
          <p:cNvPr id="7" name="矩形 6">
            <a:extLst>
              <a:ext uri="{FF2B5EF4-FFF2-40B4-BE49-F238E27FC236}">
                <a16:creationId xmlns:a16="http://schemas.microsoft.com/office/drawing/2014/main" id="{2425C6EA-F164-C441-B807-E762519C62FC}"/>
              </a:ext>
            </a:extLst>
          </p:cNvPr>
          <p:cNvSpPr/>
          <p:nvPr/>
        </p:nvSpPr>
        <p:spPr>
          <a:xfrm>
            <a:off x="6004542" y="2426677"/>
            <a:ext cx="3561490" cy="757955"/>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40346169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30754A8F-2426-744D-A9C5-8535659A964F}"/>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5417995" y="1360170"/>
            <a:ext cx="6049107" cy="5160545"/>
          </a:xfrm>
          <a:prstGeom prst="rect">
            <a:avLst/>
          </a:prstGeom>
        </p:spPr>
      </p:pic>
      <p:sp>
        <p:nvSpPr>
          <p:cNvPr id="4" name="标题 3">
            <a:extLst>
              <a:ext uri="{FF2B5EF4-FFF2-40B4-BE49-F238E27FC236}">
                <a16:creationId xmlns:a16="http://schemas.microsoft.com/office/drawing/2014/main" id="{5AEA72BA-9FC2-684D-B516-4B70E28F073B}"/>
              </a:ext>
            </a:extLst>
          </p:cNvPr>
          <p:cNvSpPr>
            <a:spLocks noGrp="1"/>
          </p:cNvSpPr>
          <p:nvPr>
            <p:ph type="title"/>
          </p:nvPr>
        </p:nvSpPr>
        <p:spPr/>
        <p:txBody>
          <a:bodyPr/>
          <a:lstStyle/>
          <a:p>
            <a:r>
              <a:rPr lang="en-US" altLang="zh-CN" dirty="0"/>
              <a:t>DeepSpeed</a:t>
            </a:r>
            <a:endParaRPr lang="zh-CN" altLang="en-US" dirty="0"/>
          </a:p>
        </p:txBody>
      </p:sp>
      <p:sp>
        <p:nvSpPr>
          <p:cNvPr id="5" name="内容占位符 4">
            <a:extLst>
              <a:ext uri="{FF2B5EF4-FFF2-40B4-BE49-F238E27FC236}">
                <a16:creationId xmlns:a16="http://schemas.microsoft.com/office/drawing/2014/main" id="{FA43D1C6-F5AE-FD43-AEE6-2C8EA9F6DFF7}"/>
              </a:ext>
            </a:extLst>
          </p:cNvPr>
          <p:cNvSpPr>
            <a:spLocks noGrp="1"/>
          </p:cNvSpPr>
          <p:nvPr>
            <p:ph sz="half" idx="1"/>
          </p:nvPr>
        </p:nvSpPr>
        <p:spPr>
          <a:xfrm>
            <a:off x="623635" y="1360170"/>
            <a:ext cx="4335227" cy="4959742"/>
          </a:xfrm>
          <a:ln w="57150">
            <a:solidFill>
              <a:schemeClr val="bg1">
                <a:lumMod val="95000"/>
              </a:schemeClr>
            </a:solidFill>
          </a:ln>
        </p:spPr>
        <p:txBody>
          <a:bodyPr anchor="ctr"/>
          <a:lstStyle/>
          <a:p>
            <a:r>
              <a:rPr lang="zh-CN" altLang="en-US" sz="1800" b="1" dirty="0"/>
              <a:t>微软</a:t>
            </a:r>
            <a:r>
              <a:rPr lang="zh-CN" altLang="en-US" sz="1800" dirty="0"/>
              <a:t>开发，提高</a:t>
            </a:r>
            <a:r>
              <a:rPr lang="zh-CN" altLang="en-US" sz="1800" b="1" dirty="0"/>
              <a:t>大模型训练效率</a:t>
            </a:r>
            <a:r>
              <a:rPr lang="zh-CN" altLang="en-US" sz="1800" dirty="0"/>
              <a:t>和可扩展性：</a:t>
            </a:r>
            <a:endParaRPr lang="en-US" altLang="zh-CN" sz="1800" dirty="0"/>
          </a:p>
          <a:p>
            <a:pPr marL="582006" lvl="1" indent="-342900">
              <a:buFont typeface="+mj-lt"/>
              <a:buAutoNum type="arabicPeriod"/>
            </a:pPr>
            <a:r>
              <a:rPr lang="zh-CN" altLang="en-US" sz="1600" dirty="0">
                <a:solidFill>
                  <a:srgbClr val="C00000"/>
                </a:solidFill>
              </a:rPr>
              <a:t>加速训练手段：</a:t>
            </a:r>
            <a:r>
              <a:rPr lang="zh-CN" altLang="en-US" sz="1600" dirty="0"/>
              <a:t>数据并行（</a:t>
            </a:r>
            <a:r>
              <a:rPr lang="en-US" altLang="zh-CN" sz="1600" dirty="0"/>
              <a:t>ZeRO</a:t>
            </a:r>
            <a:r>
              <a:rPr lang="zh-CN" altLang="en-US" sz="1600" dirty="0"/>
              <a:t>系列）、模型并行（</a:t>
            </a:r>
            <a:r>
              <a:rPr lang="en-US" altLang="zh-CN" sz="1600" dirty="0"/>
              <a:t>PP</a:t>
            </a:r>
            <a:r>
              <a:rPr lang="zh-CN" altLang="en-US" sz="1600" dirty="0"/>
              <a:t>）、梯度累积、动态缩放、混合精度等。</a:t>
            </a:r>
            <a:endParaRPr lang="en-US" altLang="zh-CN" sz="1600" dirty="0"/>
          </a:p>
          <a:p>
            <a:pPr marL="582006" lvl="1" indent="-342900">
              <a:buFont typeface="+mj-lt"/>
              <a:buAutoNum type="arabicPeriod"/>
            </a:pPr>
            <a:r>
              <a:rPr lang="zh-CN" altLang="en-US" sz="1600" dirty="0">
                <a:solidFill>
                  <a:srgbClr val="C00000"/>
                </a:solidFill>
              </a:rPr>
              <a:t>辅助工具：</a:t>
            </a:r>
            <a:r>
              <a:rPr lang="zh-CN" altLang="en-US" sz="1600" dirty="0"/>
              <a:t>分布式训练管理、内存优化和模型压缩等，帮助开发者更好管理和优化大模型训练任务。</a:t>
            </a:r>
            <a:endParaRPr lang="en-US" altLang="zh-CN" sz="1600" dirty="0">
              <a:solidFill>
                <a:srgbClr val="C00000"/>
              </a:solidFill>
            </a:endParaRPr>
          </a:p>
          <a:p>
            <a:pPr marL="582006" lvl="1" indent="-342900">
              <a:buFont typeface="+mj-lt"/>
              <a:buAutoNum type="arabicPeriod"/>
            </a:pPr>
            <a:r>
              <a:rPr lang="zh-CN" altLang="en-US" sz="1600" dirty="0">
                <a:solidFill>
                  <a:srgbClr val="C00000"/>
                </a:solidFill>
              </a:rPr>
              <a:t>快速迁移：</a:t>
            </a:r>
            <a:r>
              <a:rPr lang="zh-CN" altLang="en-US" sz="1600" dirty="0"/>
              <a:t>通过 </a:t>
            </a:r>
            <a:r>
              <a:rPr lang="en-US" altLang="zh-CN" sz="1600" dirty="0"/>
              <a:t>Python</a:t>
            </a:r>
            <a:r>
              <a:rPr lang="zh-CN" altLang="en-US" sz="1600" dirty="0"/>
              <a:t> </a:t>
            </a:r>
            <a:r>
              <a:rPr lang="en-US" altLang="zh-CN" sz="1600" dirty="0"/>
              <a:t>Warp</a:t>
            </a:r>
            <a:r>
              <a:rPr lang="zh-CN" altLang="en-US" sz="1600" dirty="0"/>
              <a:t> 方式基于 </a:t>
            </a:r>
            <a:r>
              <a:rPr lang="en-US" altLang="zh-CN" sz="1600" dirty="0"/>
              <a:t>PyTorch</a:t>
            </a:r>
            <a:r>
              <a:rPr lang="zh-CN" altLang="en-US" sz="1600" dirty="0"/>
              <a:t> 来构建，直接调用即完成简单迁移。</a:t>
            </a:r>
            <a:endParaRPr lang="en-US" altLang="zh-CN" sz="1600" dirty="0"/>
          </a:p>
          <a:p>
            <a:pPr marL="239106" lvl="1" indent="-239106">
              <a:buFont typeface="Arial" pitchFamily="34" charset="0"/>
              <a:buChar char="•"/>
            </a:pPr>
            <a:r>
              <a:rPr lang="en-US" altLang="zh-CN" b="1" dirty="0"/>
              <a:t>Coins</a:t>
            </a:r>
            <a:r>
              <a:rPr lang="zh-CN" altLang="en-US" b="1" dirty="0"/>
              <a:t>？</a:t>
            </a:r>
          </a:p>
        </p:txBody>
      </p:sp>
      <p:sp>
        <p:nvSpPr>
          <p:cNvPr id="7" name="矩形 6">
            <a:extLst>
              <a:ext uri="{FF2B5EF4-FFF2-40B4-BE49-F238E27FC236}">
                <a16:creationId xmlns:a16="http://schemas.microsoft.com/office/drawing/2014/main" id="{2425C6EA-F164-C441-B807-E762519C62FC}"/>
              </a:ext>
            </a:extLst>
          </p:cNvPr>
          <p:cNvSpPr/>
          <p:nvPr/>
        </p:nvSpPr>
        <p:spPr>
          <a:xfrm>
            <a:off x="6004542" y="2426677"/>
            <a:ext cx="941381" cy="757955"/>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9036991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30754A8F-2426-744D-A9C5-8535659A964F}"/>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5417995" y="1360170"/>
            <a:ext cx="6049107" cy="5160545"/>
          </a:xfrm>
          <a:prstGeom prst="rect">
            <a:avLst/>
          </a:prstGeom>
        </p:spPr>
      </p:pic>
      <p:sp>
        <p:nvSpPr>
          <p:cNvPr id="4" name="标题 3">
            <a:extLst>
              <a:ext uri="{FF2B5EF4-FFF2-40B4-BE49-F238E27FC236}">
                <a16:creationId xmlns:a16="http://schemas.microsoft.com/office/drawing/2014/main" id="{5AEA72BA-9FC2-684D-B516-4B70E28F073B}"/>
              </a:ext>
            </a:extLst>
          </p:cNvPr>
          <p:cNvSpPr>
            <a:spLocks noGrp="1"/>
          </p:cNvSpPr>
          <p:nvPr>
            <p:ph type="title"/>
          </p:nvPr>
        </p:nvSpPr>
        <p:spPr/>
        <p:txBody>
          <a:bodyPr/>
          <a:lstStyle/>
          <a:p>
            <a:r>
              <a:rPr lang="en-US" altLang="zh-CN" dirty="0"/>
              <a:t>Megatron-LM</a:t>
            </a:r>
            <a:endParaRPr lang="zh-CN" altLang="en-US" dirty="0"/>
          </a:p>
        </p:txBody>
      </p:sp>
      <p:sp>
        <p:nvSpPr>
          <p:cNvPr id="5" name="内容占位符 4">
            <a:extLst>
              <a:ext uri="{FF2B5EF4-FFF2-40B4-BE49-F238E27FC236}">
                <a16:creationId xmlns:a16="http://schemas.microsoft.com/office/drawing/2014/main" id="{FA43D1C6-F5AE-FD43-AEE6-2C8EA9F6DFF7}"/>
              </a:ext>
            </a:extLst>
          </p:cNvPr>
          <p:cNvSpPr>
            <a:spLocks noGrp="1"/>
          </p:cNvSpPr>
          <p:nvPr>
            <p:ph sz="half" idx="1"/>
          </p:nvPr>
        </p:nvSpPr>
        <p:spPr>
          <a:xfrm>
            <a:off x="623635" y="1360170"/>
            <a:ext cx="4335227" cy="4959742"/>
          </a:xfrm>
          <a:ln w="57150">
            <a:solidFill>
              <a:schemeClr val="bg1">
                <a:lumMod val="95000"/>
              </a:schemeClr>
            </a:solidFill>
          </a:ln>
        </p:spPr>
        <p:txBody>
          <a:bodyPr anchor="ctr"/>
          <a:lstStyle/>
          <a:p>
            <a:r>
              <a:rPr lang="en-US" altLang="zh-CN" b="1" dirty="0"/>
              <a:t>NVIDIA</a:t>
            </a:r>
            <a:r>
              <a:rPr lang="zh-CN" altLang="en-US" b="1" dirty="0"/>
              <a:t> </a:t>
            </a:r>
            <a:r>
              <a:rPr lang="zh-CN" altLang="en-US" sz="1800" dirty="0"/>
              <a:t>开发，提高</a:t>
            </a:r>
            <a:r>
              <a:rPr lang="zh-CN" altLang="en-US" sz="1800" b="1" dirty="0"/>
              <a:t>大模型分布式并行训练效率和线性度</a:t>
            </a:r>
            <a:r>
              <a:rPr lang="zh-CN" altLang="en-US" sz="1800" dirty="0"/>
              <a:t>：</a:t>
            </a:r>
            <a:endParaRPr lang="en-US" altLang="zh-CN" sz="1800" dirty="0"/>
          </a:p>
          <a:p>
            <a:pPr marL="582006" lvl="1" indent="-342900">
              <a:buFont typeface="+mj-lt"/>
              <a:buAutoNum type="arabicPeriod"/>
            </a:pPr>
            <a:r>
              <a:rPr lang="zh-CN" altLang="en-US" sz="1600" dirty="0">
                <a:solidFill>
                  <a:srgbClr val="C00000"/>
                </a:solidFill>
              </a:rPr>
              <a:t>加速训练手段：</a:t>
            </a:r>
            <a:r>
              <a:rPr lang="en-US" altLang="zh-CN" dirty="0"/>
              <a:t> </a:t>
            </a:r>
            <a:r>
              <a:rPr lang="zh-CN" altLang="en-US" sz="1600" dirty="0"/>
              <a:t>综合数据并行（</a:t>
            </a:r>
            <a:r>
              <a:rPr lang="en-US" altLang="zh-CN" sz="1600" dirty="0"/>
              <a:t>Data Parallelism</a:t>
            </a:r>
            <a:r>
              <a:rPr lang="zh-CN" altLang="en-US" sz="1600" dirty="0"/>
              <a:t>），张量并行（</a:t>
            </a:r>
            <a:r>
              <a:rPr lang="en-US" altLang="zh-CN" sz="1600" dirty="0"/>
              <a:t>Tensor Parallelism</a:t>
            </a:r>
            <a:r>
              <a:rPr lang="zh-CN" altLang="en-US" sz="1600" dirty="0"/>
              <a:t>）和流水线并行（</a:t>
            </a:r>
            <a:r>
              <a:rPr lang="en-US" altLang="zh-CN" sz="1600" dirty="0"/>
              <a:t>Pipeline Parallelism</a:t>
            </a:r>
            <a:r>
              <a:rPr lang="zh-CN" altLang="en-US" sz="1600" dirty="0"/>
              <a:t>）来复现 </a:t>
            </a:r>
            <a:r>
              <a:rPr lang="en-US" altLang="zh-CN" sz="1600" dirty="0"/>
              <a:t>GPT-3 </a:t>
            </a:r>
            <a:r>
              <a:rPr lang="zh-CN" altLang="en-US" sz="1600" dirty="0"/>
              <a:t>。</a:t>
            </a:r>
            <a:endParaRPr lang="en-US" altLang="zh-CN" sz="1600" dirty="0"/>
          </a:p>
          <a:p>
            <a:pPr marL="582006" lvl="1" indent="-342900">
              <a:buFont typeface="+mj-lt"/>
              <a:buAutoNum type="arabicPeriod"/>
            </a:pPr>
            <a:r>
              <a:rPr lang="zh-CN" altLang="en-US" sz="1600" dirty="0">
                <a:solidFill>
                  <a:srgbClr val="C00000"/>
                </a:solidFill>
              </a:rPr>
              <a:t>辅助工具：</a:t>
            </a:r>
            <a:r>
              <a:rPr lang="zh-CN" altLang="en-US" sz="1600" dirty="0"/>
              <a:t>强大的数据处理 </a:t>
            </a:r>
            <a:r>
              <a:rPr lang="en-US" altLang="zh-CN" sz="1600" dirty="0"/>
              <a:t>&amp;</a:t>
            </a:r>
            <a:r>
              <a:rPr lang="zh-CN" altLang="en-US" sz="1600" dirty="0"/>
              <a:t> </a:t>
            </a:r>
            <a:r>
              <a:rPr lang="en-US" altLang="zh-CN" sz="1600" dirty="0"/>
              <a:t>Tokenizer</a:t>
            </a:r>
            <a:r>
              <a:rPr lang="zh-CN" altLang="en-US" sz="1600" dirty="0"/>
              <a:t>，支持 </a:t>
            </a:r>
            <a:r>
              <a:rPr lang="en-US" altLang="zh-CN" sz="1600" dirty="0"/>
              <a:t>LLM</a:t>
            </a:r>
            <a:r>
              <a:rPr lang="zh-CN" altLang="en-US" sz="1600" dirty="0"/>
              <a:t> </a:t>
            </a:r>
            <a:r>
              <a:rPr lang="en-US" altLang="zh-CN" sz="1600" dirty="0"/>
              <a:t>&amp;</a:t>
            </a:r>
            <a:r>
              <a:rPr lang="zh-CN" altLang="en-US" sz="1600" dirty="0"/>
              <a:t> </a:t>
            </a:r>
            <a:r>
              <a:rPr lang="en-US" altLang="zh-CN" sz="1600" dirty="0"/>
              <a:t>VLM</a:t>
            </a:r>
            <a:r>
              <a:rPr lang="zh-CN" altLang="en-US" sz="1600" dirty="0"/>
              <a:t> 等基于 </a:t>
            </a:r>
            <a:r>
              <a:rPr lang="en-US" altLang="zh-CN" sz="1600" dirty="0"/>
              <a:t>Transformer</a:t>
            </a:r>
            <a:r>
              <a:rPr lang="zh-CN" altLang="en-US" sz="1600" dirty="0"/>
              <a:t> 结构。</a:t>
            </a:r>
            <a:endParaRPr lang="en-US" altLang="zh-CN" sz="1600" dirty="0"/>
          </a:p>
          <a:p>
            <a:pPr marL="239106" lvl="1" indent="-239106">
              <a:buFont typeface="Arial" pitchFamily="34" charset="0"/>
              <a:buChar char="•"/>
            </a:pPr>
            <a:r>
              <a:rPr lang="en-US" altLang="zh-CN" b="1" dirty="0"/>
              <a:t>Coins</a:t>
            </a:r>
            <a:r>
              <a:rPr lang="zh-CN" altLang="en-US" b="1" dirty="0"/>
              <a:t>？</a:t>
            </a:r>
          </a:p>
        </p:txBody>
      </p:sp>
      <p:sp>
        <p:nvSpPr>
          <p:cNvPr id="7" name="矩形 6">
            <a:extLst>
              <a:ext uri="{FF2B5EF4-FFF2-40B4-BE49-F238E27FC236}">
                <a16:creationId xmlns:a16="http://schemas.microsoft.com/office/drawing/2014/main" id="{2425C6EA-F164-C441-B807-E762519C62FC}"/>
              </a:ext>
            </a:extLst>
          </p:cNvPr>
          <p:cNvSpPr/>
          <p:nvPr/>
        </p:nvSpPr>
        <p:spPr>
          <a:xfrm>
            <a:off x="6848604" y="2409092"/>
            <a:ext cx="941381" cy="757955"/>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7069996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30754A8F-2426-744D-A9C5-8535659A964F}"/>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5417995" y="1360170"/>
            <a:ext cx="6049107" cy="5160545"/>
          </a:xfrm>
          <a:prstGeom prst="rect">
            <a:avLst/>
          </a:prstGeom>
        </p:spPr>
      </p:pic>
      <p:sp>
        <p:nvSpPr>
          <p:cNvPr id="4" name="标题 3">
            <a:extLst>
              <a:ext uri="{FF2B5EF4-FFF2-40B4-BE49-F238E27FC236}">
                <a16:creationId xmlns:a16="http://schemas.microsoft.com/office/drawing/2014/main" id="{5AEA72BA-9FC2-684D-B516-4B70E28F073B}"/>
              </a:ext>
            </a:extLst>
          </p:cNvPr>
          <p:cNvSpPr>
            <a:spLocks noGrp="1"/>
          </p:cNvSpPr>
          <p:nvPr>
            <p:ph type="title"/>
          </p:nvPr>
        </p:nvSpPr>
        <p:spPr/>
        <p:txBody>
          <a:bodyPr/>
          <a:lstStyle/>
          <a:p>
            <a:r>
              <a:rPr lang="en-US" altLang="zh-CN" dirty="0"/>
              <a:t>Colossal-AI</a:t>
            </a:r>
            <a:r>
              <a:rPr lang="zh-CN" altLang="en-US" dirty="0"/>
              <a:t> </a:t>
            </a:r>
            <a:r>
              <a:rPr lang="en-US" altLang="zh-CN" dirty="0"/>
              <a:t>&amp;</a:t>
            </a:r>
            <a:r>
              <a:rPr lang="zh-CN" altLang="en-US" dirty="0"/>
              <a:t> </a:t>
            </a:r>
            <a:r>
              <a:rPr lang="en-US" altLang="zh-CN" dirty="0"/>
              <a:t>BMTrain</a:t>
            </a:r>
            <a:endParaRPr lang="zh-CN" altLang="en-US" dirty="0"/>
          </a:p>
        </p:txBody>
      </p:sp>
      <p:sp>
        <p:nvSpPr>
          <p:cNvPr id="5" name="内容占位符 4">
            <a:extLst>
              <a:ext uri="{FF2B5EF4-FFF2-40B4-BE49-F238E27FC236}">
                <a16:creationId xmlns:a16="http://schemas.microsoft.com/office/drawing/2014/main" id="{FA43D1C6-F5AE-FD43-AEE6-2C8EA9F6DFF7}"/>
              </a:ext>
            </a:extLst>
          </p:cNvPr>
          <p:cNvSpPr>
            <a:spLocks noGrp="1"/>
          </p:cNvSpPr>
          <p:nvPr>
            <p:ph sz="half" idx="1"/>
          </p:nvPr>
        </p:nvSpPr>
        <p:spPr>
          <a:xfrm>
            <a:off x="623635" y="1360170"/>
            <a:ext cx="4467111" cy="4959742"/>
          </a:xfrm>
          <a:ln w="57150">
            <a:solidFill>
              <a:schemeClr val="bg1">
                <a:lumMod val="95000"/>
              </a:schemeClr>
            </a:solidFill>
          </a:ln>
        </p:spPr>
        <p:txBody>
          <a:bodyPr anchor="ctr"/>
          <a:lstStyle/>
          <a:p>
            <a:r>
              <a:rPr lang="en-US" altLang="zh-CN" b="1" dirty="0"/>
              <a:t>Colossal-AI</a:t>
            </a:r>
            <a:r>
              <a:rPr lang="zh-CN" altLang="en-US" b="1" dirty="0"/>
              <a:t> </a:t>
            </a:r>
            <a:r>
              <a:rPr lang="zh-CN" altLang="en-US" dirty="0"/>
              <a:t>通过多种优化策略提高训练效率和</a:t>
            </a:r>
            <a:r>
              <a:rPr lang="zh-CN" altLang="en-US" b="1" dirty="0"/>
              <a:t>降低显存需求：</a:t>
            </a:r>
            <a:endParaRPr lang="en-US" altLang="zh-CN" b="1" dirty="0"/>
          </a:p>
          <a:p>
            <a:pPr marL="582006" lvl="1" indent="-342900">
              <a:buFont typeface="+mj-lt"/>
              <a:buAutoNum type="arabicPeriod"/>
            </a:pPr>
            <a:r>
              <a:rPr lang="zh-CN" altLang="en-US" sz="1400" dirty="0">
                <a:solidFill>
                  <a:srgbClr val="C00000"/>
                </a:solidFill>
              </a:rPr>
              <a:t>加速训练手段：</a:t>
            </a:r>
            <a:r>
              <a:rPr lang="en-US" altLang="zh-CN" sz="1600" dirty="0"/>
              <a:t> </a:t>
            </a:r>
            <a:r>
              <a:rPr lang="zh-CN" altLang="en-US" sz="1600" dirty="0"/>
              <a:t>更加丰富张量并行策略（</a:t>
            </a:r>
            <a:r>
              <a:rPr lang="en-US" altLang="zh-CN" sz="1600" dirty="0"/>
              <a:t>1D/2D/2.5D/3D-TP</a:t>
            </a:r>
            <a:r>
              <a:rPr lang="zh-CN" altLang="en-US" sz="1600" dirty="0"/>
              <a:t>）</a:t>
            </a:r>
            <a:r>
              <a:rPr lang="zh-CN" altLang="en-US" sz="1400" dirty="0"/>
              <a:t>；</a:t>
            </a:r>
            <a:endParaRPr lang="en-US" altLang="zh-CN" sz="1400" dirty="0"/>
          </a:p>
          <a:p>
            <a:pPr marL="582006" lvl="1" indent="-342900">
              <a:buFont typeface="+mj-lt"/>
              <a:buAutoNum type="arabicPeriod"/>
            </a:pPr>
            <a:r>
              <a:rPr lang="zh-CN" altLang="en-US" sz="1400" dirty="0">
                <a:solidFill>
                  <a:srgbClr val="C00000"/>
                </a:solidFill>
              </a:rPr>
              <a:t>丰富案例：</a:t>
            </a:r>
            <a:r>
              <a:rPr lang="zh-CN" altLang="en-US" sz="1400" dirty="0"/>
              <a:t>提供</a:t>
            </a:r>
            <a:r>
              <a:rPr lang="en-US" altLang="zh-CN" sz="1400" dirty="0"/>
              <a:t>20+</a:t>
            </a:r>
            <a:r>
              <a:rPr lang="zh-CN" altLang="en-US" sz="1400" dirty="0"/>
              <a:t>大模型</a:t>
            </a:r>
            <a:r>
              <a:rPr lang="en-US" altLang="zh-CN" sz="1400" dirty="0"/>
              <a:t>DEMO</a:t>
            </a:r>
            <a:r>
              <a:rPr lang="zh-CN" altLang="en-US" sz="1400" dirty="0"/>
              <a:t>和配置文件，融入最新 </a:t>
            </a:r>
            <a:r>
              <a:rPr lang="en-US" altLang="zh-CN" sz="1400" dirty="0"/>
              <a:t>MOE</a:t>
            </a:r>
            <a:r>
              <a:rPr lang="zh-CN" altLang="en-US" sz="1400" dirty="0"/>
              <a:t> 技术和 </a:t>
            </a:r>
            <a:r>
              <a:rPr lang="en-US" altLang="zh-CN" sz="1400" dirty="0"/>
              <a:t>SORA</a:t>
            </a:r>
            <a:r>
              <a:rPr lang="zh-CN" altLang="en-US" sz="1400" dirty="0"/>
              <a:t>；</a:t>
            </a:r>
            <a:endParaRPr lang="en-US" altLang="zh-CN" sz="1400" dirty="0"/>
          </a:p>
          <a:p>
            <a:pPr marL="239106" lvl="1" indent="-239106">
              <a:buFont typeface="Arial" pitchFamily="34" charset="0"/>
              <a:buChar char="•"/>
            </a:pPr>
            <a:r>
              <a:rPr lang="en-US" altLang="zh-CN" sz="2000" b="1" dirty="0"/>
              <a:t>BMTrain </a:t>
            </a:r>
            <a:r>
              <a:rPr lang="zh-CN" altLang="en-US" sz="2000" dirty="0"/>
              <a:t>用于训练数</a:t>
            </a:r>
            <a:r>
              <a:rPr lang="zh-CN" altLang="en-US" sz="2000" b="1" dirty="0"/>
              <a:t>百亿规模参数</a:t>
            </a:r>
            <a:r>
              <a:rPr lang="zh-CN" altLang="en-US" sz="2000" dirty="0"/>
              <a:t>大模型</a:t>
            </a:r>
            <a:r>
              <a:rPr lang="zh-CN" altLang="en-US" sz="2000" b="1" dirty="0"/>
              <a:t>：</a:t>
            </a:r>
            <a:endParaRPr lang="en-US" altLang="zh-CN" sz="2000" b="1" dirty="0"/>
          </a:p>
          <a:p>
            <a:pPr marL="582006" lvl="1" indent="-342900">
              <a:buFont typeface="+mj-lt"/>
              <a:buAutoNum type="arabicPeriod"/>
            </a:pPr>
            <a:r>
              <a:rPr lang="zh-CN" altLang="en-US" sz="1400" dirty="0">
                <a:solidFill>
                  <a:srgbClr val="C00000"/>
                </a:solidFill>
              </a:rPr>
              <a:t>模型支持：</a:t>
            </a:r>
            <a:r>
              <a:rPr lang="zh-CN" altLang="en-US" sz="1400" dirty="0"/>
              <a:t>智源研究院 </a:t>
            </a:r>
            <a:r>
              <a:rPr lang="en-US" altLang="zh-CN" sz="1400" dirty="0"/>
              <a:t>Aquila</a:t>
            </a:r>
            <a:r>
              <a:rPr lang="zh-CN" altLang="en-US" sz="1400" dirty="0"/>
              <a:t> 系列的模型分布式并行框架；</a:t>
            </a:r>
            <a:endParaRPr lang="en-US" altLang="zh-CN" sz="1400" dirty="0"/>
          </a:p>
          <a:p>
            <a:pPr marL="582006" lvl="1" indent="-342900">
              <a:buFont typeface="+mj-lt"/>
              <a:buAutoNum type="arabicPeriod"/>
            </a:pPr>
            <a:r>
              <a:rPr lang="zh-CN" altLang="en-US" sz="1400" dirty="0">
                <a:solidFill>
                  <a:srgbClr val="C00000"/>
                </a:solidFill>
              </a:rPr>
              <a:t>加速训练手段：</a:t>
            </a:r>
            <a:r>
              <a:rPr lang="zh-CN" altLang="en-US" sz="1400" dirty="0"/>
              <a:t>支持 </a:t>
            </a:r>
            <a:r>
              <a:rPr lang="en-US" altLang="zh-CN" sz="1400" dirty="0"/>
              <a:t>DeepSpeed</a:t>
            </a:r>
            <a:r>
              <a:rPr lang="zh-CN" altLang="en-US" sz="1400" dirty="0"/>
              <a:t> 中并行策略深度优化；</a:t>
            </a:r>
            <a:endParaRPr lang="en-US" altLang="zh-CN" sz="1400" dirty="0"/>
          </a:p>
        </p:txBody>
      </p:sp>
      <p:sp>
        <p:nvSpPr>
          <p:cNvPr id="7" name="矩形 6">
            <a:extLst>
              <a:ext uri="{FF2B5EF4-FFF2-40B4-BE49-F238E27FC236}">
                <a16:creationId xmlns:a16="http://schemas.microsoft.com/office/drawing/2014/main" id="{2425C6EA-F164-C441-B807-E762519C62FC}"/>
              </a:ext>
            </a:extLst>
          </p:cNvPr>
          <p:cNvSpPr/>
          <p:nvPr/>
        </p:nvSpPr>
        <p:spPr>
          <a:xfrm>
            <a:off x="7683873" y="2417884"/>
            <a:ext cx="1715104" cy="757955"/>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30218046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8270CAA2-2E6B-F448-8029-FFB041F21539}"/>
              </a:ext>
            </a:extLst>
          </p:cNvPr>
          <p:cNvSpPr>
            <a:spLocks noGrp="1"/>
          </p:cNvSpPr>
          <p:nvPr>
            <p:ph type="title"/>
          </p:nvPr>
        </p:nvSpPr>
        <p:spPr/>
        <p:txBody>
          <a:bodyPr/>
          <a:lstStyle/>
          <a:p>
            <a:r>
              <a:rPr lang="en-US" altLang="zh-CN" dirty="0"/>
              <a:t>Summary</a:t>
            </a:r>
            <a:r>
              <a:rPr lang="zh-CN" altLang="en-US" dirty="0"/>
              <a:t>：分布式加速库</a:t>
            </a:r>
            <a:r>
              <a:rPr lang="en-US" altLang="zh-CN" dirty="0"/>
              <a:t>/</a:t>
            </a:r>
            <a:r>
              <a:rPr lang="zh-CN" altLang="en-US" dirty="0"/>
              <a:t>分布式加速框架</a:t>
            </a:r>
          </a:p>
        </p:txBody>
      </p:sp>
      <p:sp>
        <p:nvSpPr>
          <p:cNvPr id="5" name="内容占位符 4">
            <a:extLst>
              <a:ext uri="{FF2B5EF4-FFF2-40B4-BE49-F238E27FC236}">
                <a16:creationId xmlns:a16="http://schemas.microsoft.com/office/drawing/2014/main" id="{195963C6-4A45-8A4A-8F27-CBE106588C23}"/>
              </a:ext>
            </a:extLst>
          </p:cNvPr>
          <p:cNvSpPr>
            <a:spLocks noGrp="1"/>
          </p:cNvSpPr>
          <p:nvPr>
            <p:ph sz="half" idx="1"/>
          </p:nvPr>
        </p:nvSpPr>
        <p:spPr>
          <a:xfrm>
            <a:off x="623635" y="1360170"/>
            <a:ext cx="10963473" cy="1205524"/>
          </a:xfrm>
        </p:spPr>
        <p:txBody>
          <a:bodyPr/>
          <a:lstStyle/>
          <a:p>
            <a:r>
              <a:rPr lang="zh-CN" altLang="en-US" dirty="0"/>
              <a:t>为大模型提供多维分布式并行能力，让大模型能够在</a:t>
            </a:r>
            <a:r>
              <a:rPr lang="en-US" altLang="zh-CN" dirty="0"/>
              <a:t>AI</a:t>
            </a:r>
            <a:r>
              <a:rPr lang="zh-CN" altLang="en-US" dirty="0"/>
              <a:t>集群上快速训练</a:t>
            </a:r>
            <a:r>
              <a:rPr lang="en-US" altLang="zh-CN" dirty="0"/>
              <a:t>/</a:t>
            </a:r>
            <a:r>
              <a:rPr lang="zh-CN" altLang="en-US" dirty="0"/>
              <a:t>推理；</a:t>
            </a:r>
            <a:endParaRPr lang="en-US" altLang="zh-CN" dirty="0"/>
          </a:p>
          <a:p>
            <a:r>
              <a:rPr lang="zh-CN" altLang="en-US" dirty="0"/>
              <a:t>提升模型和算力利用率，提升 </a:t>
            </a:r>
            <a:r>
              <a:rPr lang="en-US" altLang="zh-CN" dirty="0"/>
              <a:t>AI</a:t>
            </a:r>
            <a:r>
              <a:rPr lang="zh-CN" altLang="en-US" dirty="0"/>
              <a:t> 集群的线性度；</a:t>
            </a:r>
            <a:endParaRPr lang="en-US" altLang="zh-CN" dirty="0"/>
          </a:p>
        </p:txBody>
      </p:sp>
      <p:pic>
        <p:nvPicPr>
          <p:cNvPr id="6" name="图片 5">
            <a:extLst>
              <a:ext uri="{FF2B5EF4-FFF2-40B4-BE49-F238E27FC236}">
                <a16:creationId xmlns:a16="http://schemas.microsoft.com/office/drawing/2014/main" id="{333E7A83-29B6-954B-845D-27955B352E64}"/>
              </a:ext>
            </a:extLst>
          </p:cNvPr>
          <p:cNvPicPr>
            <a:picLocks noChangeAspect="1"/>
          </p:cNvPicPr>
          <p:nvPr/>
        </p:nvPicPr>
        <p:blipFill>
          <a:blip r:embed="rId2"/>
          <a:stretch>
            <a:fillRect/>
          </a:stretch>
        </p:blipFill>
        <p:spPr>
          <a:xfrm>
            <a:off x="623635" y="2758615"/>
            <a:ext cx="3978229" cy="1205524"/>
          </a:xfrm>
          <a:prstGeom prst="rect">
            <a:avLst/>
          </a:prstGeom>
        </p:spPr>
      </p:pic>
      <p:grpSp>
        <p:nvGrpSpPr>
          <p:cNvPr id="10" name="组合 9">
            <a:extLst>
              <a:ext uri="{FF2B5EF4-FFF2-40B4-BE49-F238E27FC236}">
                <a16:creationId xmlns:a16="http://schemas.microsoft.com/office/drawing/2014/main" id="{D7E4E2CC-9DF5-1C41-956F-F9CC531ED821}"/>
              </a:ext>
            </a:extLst>
          </p:cNvPr>
          <p:cNvGrpSpPr/>
          <p:nvPr/>
        </p:nvGrpSpPr>
        <p:grpSpPr>
          <a:xfrm>
            <a:off x="799190" y="4472378"/>
            <a:ext cx="4313729" cy="651556"/>
            <a:chOff x="904698" y="5026293"/>
            <a:chExt cx="4313729" cy="651556"/>
          </a:xfrm>
        </p:grpSpPr>
        <p:pic>
          <p:nvPicPr>
            <p:cNvPr id="9" name="图片 8">
              <a:extLst>
                <a:ext uri="{FF2B5EF4-FFF2-40B4-BE49-F238E27FC236}">
                  <a16:creationId xmlns:a16="http://schemas.microsoft.com/office/drawing/2014/main" id="{B257D0BE-6C08-F34A-8570-888BE4580B0A}"/>
                </a:ext>
              </a:extLst>
            </p:cNvPr>
            <p:cNvPicPr>
              <a:picLocks noChangeAspect="1"/>
            </p:cNvPicPr>
            <p:nvPr/>
          </p:nvPicPr>
          <p:blipFill>
            <a:blip r:embed="rId3"/>
            <a:stretch>
              <a:fillRect/>
            </a:stretch>
          </p:blipFill>
          <p:spPr>
            <a:xfrm>
              <a:off x="1846385" y="5119367"/>
              <a:ext cx="3372042" cy="535745"/>
            </a:xfrm>
            <a:prstGeom prst="rect">
              <a:avLst/>
            </a:prstGeom>
          </p:spPr>
        </p:pic>
        <p:pic>
          <p:nvPicPr>
            <p:cNvPr id="7" name="图片 6">
              <a:extLst>
                <a:ext uri="{FF2B5EF4-FFF2-40B4-BE49-F238E27FC236}">
                  <a16:creationId xmlns:a16="http://schemas.microsoft.com/office/drawing/2014/main" id="{EF8135CA-F20B-BA40-9F38-AB98B5069BDB}"/>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904698" y="5026293"/>
              <a:ext cx="994443" cy="651556"/>
            </a:xfrm>
            <a:prstGeom prst="rect">
              <a:avLst/>
            </a:prstGeom>
          </p:spPr>
        </p:pic>
      </p:grpSp>
      <p:grpSp>
        <p:nvGrpSpPr>
          <p:cNvPr id="13" name="组合 12">
            <a:extLst>
              <a:ext uri="{FF2B5EF4-FFF2-40B4-BE49-F238E27FC236}">
                <a16:creationId xmlns:a16="http://schemas.microsoft.com/office/drawing/2014/main" id="{42848FEF-0DD4-7040-B14B-1E65A7819847}"/>
              </a:ext>
            </a:extLst>
          </p:cNvPr>
          <p:cNvGrpSpPr/>
          <p:nvPr/>
        </p:nvGrpSpPr>
        <p:grpSpPr>
          <a:xfrm>
            <a:off x="5036148" y="3035599"/>
            <a:ext cx="3238261" cy="651556"/>
            <a:chOff x="5987563" y="5017501"/>
            <a:chExt cx="3238261" cy="651556"/>
          </a:xfrm>
        </p:grpSpPr>
        <p:pic>
          <p:nvPicPr>
            <p:cNvPr id="11" name="图片 10">
              <a:extLst>
                <a:ext uri="{FF2B5EF4-FFF2-40B4-BE49-F238E27FC236}">
                  <a16:creationId xmlns:a16="http://schemas.microsoft.com/office/drawing/2014/main" id="{C907C94B-08C3-6445-BA9A-99C126C5A5A8}"/>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6827415" y="5078044"/>
              <a:ext cx="2398409" cy="541900"/>
            </a:xfrm>
            <a:prstGeom prst="rect">
              <a:avLst/>
            </a:prstGeom>
          </p:spPr>
        </p:pic>
        <p:pic>
          <p:nvPicPr>
            <p:cNvPr id="12" name="图片 11">
              <a:extLst>
                <a:ext uri="{FF2B5EF4-FFF2-40B4-BE49-F238E27FC236}">
                  <a16:creationId xmlns:a16="http://schemas.microsoft.com/office/drawing/2014/main" id="{94E23787-680D-8442-B96A-3150E81A49F6}"/>
                </a:ext>
              </a:extLst>
            </p:cNvPr>
            <p:cNvPicPr>
              <a:picLocks noChangeAspect="1"/>
            </p:cNvPicPr>
            <p:nvPr/>
          </p:nvPicPr>
          <p:blipFill rotWithShape="1">
            <a:blip r:embed="rId6">
              <a:extLst>
                <a:ext uri="{28A0092B-C50C-407E-A947-70E740481C1C}">
                  <a14:useLocalDpi xmlns:a14="http://schemas.microsoft.com/office/drawing/2010/main"/>
                </a:ext>
              </a:extLst>
            </a:blip>
            <a:srcRect/>
            <a:stretch/>
          </p:blipFill>
          <p:spPr>
            <a:xfrm>
              <a:off x="5987563" y="5017501"/>
              <a:ext cx="682880" cy="651556"/>
            </a:xfrm>
            <a:prstGeom prst="rect">
              <a:avLst/>
            </a:prstGeom>
          </p:spPr>
        </p:pic>
      </p:grpSp>
      <p:pic>
        <p:nvPicPr>
          <p:cNvPr id="14" name="图片 13">
            <a:extLst>
              <a:ext uri="{FF2B5EF4-FFF2-40B4-BE49-F238E27FC236}">
                <a16:creationId xmlns:a16="http://schemas.microsoft.com/office/drawing/2014/main" id="{840FEEE8-CC61-0948-903E-94856BA9506B}"/>
              </a:ext>
            </a:extLst>
          </p:cNvPr>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5486401" y="4382372"/>
            <a:ext cx="4336439" cy="831567"/>
          </a:xfrm>
          <a:prstGeom prst="rect">
            <a:avLst/>
          </a:prstGeom>
        </p:spPr>
      </p:pic>
      <p:sp>
        <p:nvSpPr>
          <p:cNvPr id="15" name="矩形 14">
            <a:extLst>
              <a:ext uri="{FF2B5EF4-FFF2-40B4-BE49-F238E27FC236}">
                <a16:creationId xmlns:a16="http://schemas.microsoft.com/office/drawing/2014/main" id="{38A5C16B-A678-DC45-8A5C-42DE821C2E6B}"/>
              </a:ext>
            </a:extLst>
          </p:cNvPr>
          <p:cNvSpPr/>
          <p:nvPr/>
        </p:nvSpPr>
        <p:spPr>
          <a:xfrm>
            <a:off x="1808809" y="5368915"/>
            <a:ext cx="3475631" cy="677108"/>
          </a:xfrm>
          <a:prstGeom prst="rect">
            <a:avLst/>
          </a:prstGeom>
        </p:spPr>
        <p:txBody>
          <a:bodyPr wrap="none">
            <a:spAutoFit/>
          </a:bodyPr>
          <a:lstStyle/>
          <a:p>
            <a:r>
              <a:rPr lang="en-US" altLang="zh-CN" sz="3800" b="1" dirty="0">
                <a:solidFill>
                  <a:srgbClr val="221815"/>
                </a:solidFill>
                <a:latin typeface="+mj-ea"/>
                <a:ea typeface="+mj-ea"/>
              </a:rPr>
              <a:t>AscendSpeed</a:t>
            </a:r>
            <a:endParaRPr lang="zh-CN" altLang="en-US" sz="3800" b="1" dirty="0">
              <a:solidFill>
                <a:srgbClr val="221815"/>
              </a:solidFill>
              <a:latin typeface="+mj-ea"/>
              <a:ea typeface="+mj-ea"/>
            </a:endParaRPr>
          </a:p>
        </p:txBody>
      </p:sp>
      <p:sp>
        <p:nvSpPr>
          <p:cNvPr id="16" name="内容占位符 4">
            <a:extLst>
              <a:ext uri="{FF2B5EF4-FFF2-40B4-BE49-F238E27FC236}">
                <a16:creationId xmlns:a16="http://schemas.microsoft.com/office/drawing/2014/main" id="{3930BFAE-895C-7B43-A096-AD4835A0ED98}"/>
              </a:ext>
            </a:extLst>
          </p:cNvPr>
          <p:cNvSpPr txBox="1">
            <a:spLocks/>
          </p:cNvSpPr>
          <p:nvPr/>
        </p:nvSpPr>
        <p:spPr>
          <a:xfrm>
            <a:off x="614844" y="2773605"/>
            <a:ext cx="10832742" cy="1138827"/>
          </a:xfrm>
          <a:prstGeom prst="rect">
            <a:avLst/>
          </a:prstGeom>
          <a:noFill/>
          <a:ln w="57150">
            <a:solidFill>
              <a:schemeClr val="bg1">
                <a:lumMod val="95000"/>
              </a:schemeClr>
            </a:solidFill>
          </a:ln>
        </p:spPr>
        <p:txBody>
          <a:bodyPr/>
          <a:lstStyle>
            <a:lvl1pPr marL="239106" marR="0" indent="-239106" algn="l" defTabSz="1218804" rtl="0" eaLnBrk="1" fontAlgn="base" latinLnBrk="1" hangingPunct="1">
              <a:lnSpc>
                <a:spcPct val="150000"/>
              </a:lnSpc>
              <a:spcBef>
                <a:spcPts val="0"/>
              </a:spcBef>
              <a:spcAft>
                <a:spcPts val="800"/>
              </a:spcAft>
              <a:buClr>
                <a:srgbClr val="92D050"/>
              </a:buClr>
              <a:buFont typeface="Arial" pitchFamily="34" charset="0"/>
              <a:buChar cha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ts val="80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ts val="800"/>
              </a:spcAft>
              <a:buClr>
                <a:srgbClr val="92D050"/>
              </a:buClr>
              <a:buFontTx/>
              <a:buChar char="-"/>
              <a:tabLst/>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marL="21336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4pPr>
            <a:lvl5pPr marL="27432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5pPr>
            <a:lvl6pPr marL="33528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6pPr>
            <a:lvl7pPr marL="39623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7pPr>
            <a:lvl8pPr marL="45719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8pPr>
            <a:lvl9pPr marL="51815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9pPr>
          </a:lstStyle>
          <a:p>
            <a:endParaRPr lang="zh-CN" altLang="en-US" dirty="0"/>
          </a:p>
        </p:txBody>
      </p:sp>
      <p:sp>
        <p:nvSpPr>
          <p:cNvPr id="17" name="内容占位符 4">
            <a:extLst>
              <a:ext uri="{FF2B5EF4-FFF2-40B4-BE49-F238E27FC236}">
                <a16:creationId xmlns:a16="http://schemas.microsoft.com/office/drawing/2014/main" id="{DA52FC11-9D7B-964D-861C-79E10E1FFC0D}"/>
              </a:ext>
            </a:extLst>
          </p:cNvPr>
          <p:cNvSpPr txBox="1">
            <a:spLocks/>
          </p:cNvSpPr>
          <p:nvPr/>
        </p:nvSpPr>
        <p:spPr>
          <a:xfrm>
            <a:off x="614844" y="4218388"/>
            <a:ext cx="10832742" cy="1953812"/>
          </a:xfrm>
          <a:prstGeom prst="rect">
            <a:avLst/>
          </a:prstGeom>
          <a:noFill/>
          <a:ln w="57150">
            <a:solidFill>
              <a:schemeClr val="bg1">
                <a:lumMod val="95000"/>
              </a:schemeClr>
            </a:solidFill>
          </a:ln>
        </p:spPr>
        <p:txBody>
          <a:bodyPr/>
          <a:lstStyle>
            <a:lvl1pPr marL="239106" marR="0" indent="-239106" algn="l" defTabSz="1218804" rtl="0" eaLnBrk="1" fontAlgn="base" latinLnBrk="1" hangingPunct="1">
              <a:lnSpc>
                <a:spcPct val="150000"/>
              </a:lnSpc>
              <a:spcBef>
                <a:spcPts val="0"/>
              </a:spcBef>
              <a:spcAft>
                <a:spcPts val="800"/>
              </a:spcAft>
              <a:buClr>
                <a:srgbClr val="92D050"/>
              </a:buClr>
              <a:buFont typeface="Arial" pitchFamily="34" charset="0"/>
              <a:buChar cha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ts val="80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ts val="800"/>
              </a:spcAft>
              <a:buClr>
                <a:srgbClr val="92D050"/>
              </a:buClr>
              <a:buFontTx/>
              <a:buChar char="-"/>
              <a:tabLst/>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marL="21336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4pPr>
            <a:lvl5pPr marL="27432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5pPr>
            <a:lvl6pPr marL="33528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6pPr>
            <a:lvl7pPr marL="39623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7pPr>
            <a:lvl8pPr marL="45719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8pPr>
            <a:lvl9pPr marL="51815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9pPr>
          </a:lstStyle>
          <a:p>
            <a:endParaRPr lang="zh-CN" altLang="en-US" dirty="0"/>
          </a:p>
        </p:txBody>
      </p:sp>
      <p:pic>
        <p:nvPicPr>
          <p:cNvPr id="18" name="图片 17">
            <a:extLst>
              <a:ext uri="{FF2B5EF4-FFF2-40B4-BE49-F238E27FC236}">
                <a16:creationId xmlns:a16="http://schemas.microsoft.com/office/drawing/2014/main" id="{12E00A32-A4FD-ED41-8862-19CC46C824FF}"/>
              </a:ext>
            </a:extLst>
          </p:cNvPr>
          <p:cNvPicPr>
            <a:picLocks noChangeAspect="1"/>
          </p:cNvPicPr>
          <p:nvPr/>
        </p:nvPicPr>
        <p:blipFill rotWithShape="1">
          <a:blip r:embed="rId8">
            <a:extLst>
              <a:ext uri="{28A0092B-C50C-407E-A947-70E740481C1C}">
                <a14:useLocalDpi xmlns:a14="http://schemas.microsoft.com/office/drawing/2010/main"/>
              </a:ext>
            </a:extLst>
          </a:blip>
          <a:srcRect/>
          <a:stretch/>
        </p:blipFill>
        <p:spPr>
          <a:xfrm>
            <a:off x="1057997" y="5326469"/>
            <a:ext cx="682880" cy="762000"/>
          </a:xfrm>
          <a:prstGeom prst="rect">
            <a:avLst/>
          </a:prstGeom>
        </p:spPr>
      </p:pic>
    </p:spTree>
    <p:extLst>
      <p:ext uri="{BB962C8B-B14F-4D97-AF65-F5344CB8AC3E}">
        <p14:creationId xmlns:p14="http://schemas.microsoft.com/office/powerpoint/2010/main" val="19445011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968801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BBB0B19F-499C-754B-870A-9A87A9BB1102}"/>
              </a:ext>
            </a:extLst>
          </p:cNvPr>
          <p:cNvSpPr>
            <a:spLocks noGrp="1"/>
          </p:cNvSpPr>
          <p:nvPr>
            <p:ph type="title"/>
          </p:nvPr>
        </p:nvSpPr>
        <p:spPr/>
        <p:txBody>
          <a:bodyPr/>
          <a:lstStyle/>
          <a:p>
            <a:r>
              <a:rPr lang="zh-CN" altLang="en-US" dirty="0"/>
              <a:t>大模型业务全流程</a:t>
            </a:r>
          </a:p>
        </p:txBody>
      </p:sp>
      <p:sp>
        <p:nvSpPr>
          <p:cNvPr id="8" name="圆角矩形 7">
            <a:extLst>
              <a:ext uri="{FF2B5EF4-FFF2-40B4-BE49-F238E27FC236}">
                <a16:creationId xmlns:a16="http://schemas.microsoft.com/office/drawing/2014/main" id="{080CBD20-78B8-E04A-BE23-A551F675DED9}"/>
              </a:ext>
            </a:extLst>
          </p:cNvPr>
          <p:cNvSpPr/>
          <p:nvPr/>
        </p:nvSpPr>
        <p:spPr>
          <a:xfrm>
            <a:off x="2295850" y="6035202"/>
            <a:ext cx="3553229" cy="346841"/>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b="1" dirty="0">
                <a:solidFill>
                  <a:schemeClr val="bg1"/>
                </a:solidFill>
                <a:latin typeface="+mn-ea"/>
              </a:rPr>
              <a:t>集群算力准备</a:t>
            </a:r>
          </a:p>
        </p:txBody>
      </p:sp>
      <p:sp>
        <p:nvSpPr>
          <p:cNvPr id="15" name="矩形 14">
            <a:extLst>
              <a:ext uri="{FF2B5EF4-FFF2-40B4-BE49-F238E27FC236}">
                <a16:creationId xmlns:a16="http://schemas.microsoft.com/office/drawing/2014/main" id="{D8A7A42C-550A-E441-AC50-052A1576F61C}"/>
              </a:ext>
            </a:extLst>
          </p:cNvPr>
          <p:cNvSpPr/>
          <p:nvPr/>
        </p:nvSpPr>
        <p:spPr>
          <a:xfrm>
            <a:off x="2295852" y="4584923"/>
            <a:ext cx="3553226" cy="34684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b="1" dirty="0">
                <a:solidFill>
                  <a:schemeClr val="tx1"/>
                </a:solidFill>
                <a:latin typeface="+mn-ea"/>
              </a:rPr>
              <a:t>1.</a:t>
            </a:r>
            <a:r>
              <a:rPr kumimoji="1" lang="zh-CN" altLang="en-US" sz="1400" b="1" dirty="0">
                <a:solidFill>
                  <a:schemeClr val="tx1"/>
                </a:solidFill>
                <a:latin typeface="+mn-ea"/>
              </a:rPr>
              <a:t> </a:t>
            </a:r>
            <a:r>
              <a:rPr kumimoji="1" lang="en-US" altLang="zh-CN" sz="1400" b="1" dirty="0">
                <a:solidFill>
                  <a:schemeClr val="tx1"/>
                </a:solidFill>
                <a:latin typeface="+mn-ea"/>
              </a:rPr>
              <a:t>AI</a:t>
            </a:r>
            <a:r>
              <a:rPr kumimoji="1" lang="zh-CN" altLang="en-US" sz="1400" b="1" dirty="0">
                <a:solidFill>
                  <a:schemeClr val="tx1"/>
                </a:solidFill>
                <a:latin typeface="+mn-ea"/>
              </a:rPr>
              <a:t> 集群建设</a:t>
            </a:r>
          </a:p>
        </p:txBody>
      </p:sp>
      <p:sp>
        <p:nvSpPr>
          <p:cNvPr id="17" name="圆角矩形 16">
            <a:extLst>
              <a:ext uri="{FF2B5EF4-FFF2-40B4-BE49-F238E27FC236}">
                <a16:creationId xmlns:a16="http://schemas.microsoft.com/office/drawing/2014/main" id="{C109E098-8590-4948-88D5-BE69E12A8897}"/>
              </a:ext>
            </a:extLst>
          </p:cNvPr>
          <p:cNvSpPr/>
          <p:nvPr/>
        </p:nvSpPr>
        <p:spPr>
          <a:xfrm>
            <a:off x="2295851" y="4961798"/>
            <a:ext cx="3553227" cy="975950"/>
          </a:xfrm>
          <a:prstGeom prst="roundRect">
            <a:avLst>
              <a:gd name="adj" fmla="val 6173"/>
            </a:avLst>
          </a:pr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00"/>
          </a:p>
        </p:txBody>
      </p:sp>
      <p:sp>
        <p:nvSpPr>
          <p:cNvPr id="18" name="圆角矩形 17">
            <a:extLst>
              <a:ext uri="{FF2B5EF4-FFF2-40B4-BE49-F238E27FC236}">
                <a16:creationId xmlns:a16="http://schemas.microsoft.com/office/drawing/2014/main" id="{FF392445-FD73-1A4E-9B45-806DC7DF2F0D}"/>
              </a:ext>
            </a:extLst>
          </p:cNvPr>
          <p:cNvSpPr/>
          <p:nvPr/>
        </p:nvSpPr>
        <p:spPr>
          <a:xfrm>
            <a:off x="2421777" y="5099099"/>
            <a:ext cx="1054626" cy="701349"/>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kumimoji="1" lang="zh-CN" altLang="en-US" sz="1100" dirty="0">
                <a:solidFill>
                  <a:srgbClr val="1D1D1A"/>
                </a:solidFill>
              </a:rPr>
              <a:t>计算、存储、网络</a:t>
            </a:r>
          </a:p>
        </p:txBody>
      </p:sp>
      <p:sp>
        <p:nvSpPr>
          <p:cNvPr id="19" name="圆角矩形 18">
            <a:extLst>
              <a:ext uri="{FF2B5EF4-FFF2-40B4-BE49-F238E27FC236}">
                <a16:creationId xmlns:a16="http://schemas.microsoft.com/office/drawing/2014/main" id="{70BD10A1-26FF-E248-99DA-DFB2E4A30BBD}"/>
              </a:ext>
            </a:extLst>
          </p:cNvPr>
          <p:cNvSpPr/>
          <p:nvPr/>
        </p:nvSpPr>
        <p:spPr>
          <a:xfrm>
            <a:off x="3545403" y="5099099"/>
            <a:ext cx="1054626" cy="701349"/>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kumimoji="1" lang="en-US" altLang="zh-CN" sz="1100" dirty="0">
                <a:solidFill>
                  <a:srgbClr val="1D1D1A"/>
                </a:solidFill>
              </a:rPr>
              <a:t>AI</a:t>
            </a:r>
            <a:r>
              <a:rPr kumimoji="1" lang="zh-CN" altLang="en-US" sz="1100" dirty="0">
                <a:solidFill>
                  <a:srgbClr val="1D1D1A"/>
                </a:solidFill>
              </a:rPr>
              <a:t> 集群机房建设</a:t>
            </a:r>
          </a:p>
        </p:txBody>
      </p:sp>
      <p:sp>
        <p:nvSpPr>
          <p:cNvPr id="20" name="圆角矩形 19">
            <a:extLst>
              <a:ext uri="{FF2B5EF4-FFF2-40B4-BE49-F238E27FC236}">
                <a16:creationId xmlns:a16="http://schemas.microsoft.com/office/drawing/2014/main" id="{C8CE0B8F-1F8E-CA43-9FC5-3CE58FC9A20B}"/>
              </a:ext>
            </a:extLst>
          </p:cNvPr>
          <p:cNvSpPr/>
          <p:nvPr/>
        </p:nvSpPr>
        <p:spPr>
          <a:xfrm>
            <a:off x="4669029" y="5099099"/>
            <a:ext cx="1054626" cy="701349"/>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kumimoji="1" lang="en-US" altLang="zh-CN" sz="1100" dirty="0">
                <a:solidFill>
                  <a:srgbClr val="1D1D1A"/>
                </a:solidFill>
              </a:rPr>
              <a:t>AI</a:t>
            </a:r>
            <a:r>
              <a:rPr kumimoji="1" lang="zh-CN" altLang="en-US" sz="1100" dirty="0">
                <a:solidFill>
                  <a:srgbClr val="1D1D1A"/>
                </a:solidFill>
              </a:rPr>
              <a:t> 集群上线与运维</a:t>
            </a:r>
          </a:p>
        </p:txBody>
      </p:sp>
      <p:grpSp>
        <p:nvGrpSpPr>
          <p:cNvPr id="2" name="组合 1">
            <a:extLst>
              <a:ext uri="{FF2B5EF4-FFF2-40B4-BE49-F238E27FC236}">
                <a16:creationId xmlns:a16="http://schemas.microsoft.com/office/drawing/2014/main" id="{2698B289-E623-B94C-A12E-F85288BA871D}"/>
              </a:ext>
            </a:extLst>
          </p:cNvPr>
          <p:cNvGrpSpPr/>
          <p:nvPr/>
        </p:nvGrpSpPr>
        <p:grpSpPr>
          <a:xfrm>
            <a:off x="469825" y="1470512"/>
            <a:ext cx="2802062" cy="2532963"/>
            <a:chOff x="1443209" y="1288662"/>
            <a:chExt cx="2399377" cy="2532963"/>
          </a:xfrm>
        </p:grpSpPr>
        <p:sp>
          <p:nvSpPr>
            <p:cNvPr id="9" name="圆角矩形 8">
              <a:extLst>
                <a:ext uri="{FF2B5EF4-FFF2-40B4-BE49-F238E27FC236}">
                  <a16:creationId xmlns:a16="http://schemas.microsoft.com/office/drawing/2014/main" id="{C9CADC98-7C29-C94C-8678-939463496B64}"/>
                </a:ext>
              </a:extLst>
            </p:cNvPr>
            <p:cNvSpPr/>
            <p:nvPr/>
          </p:nvSpPr>
          <p:spPr>
            <a:xfrm>
              <a:off x="1443209" y="1288662"/>
              <a:ext cx="2385849" cy="346841"/>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b="1" dirty="0">
                  <a:solidFill>
                    <a:schemeClr val="bg1"/>
                  </a:solidFill>
                  <a:latin typeface="+mn-ea"/>
                </a:rPr>
                <a:t>数据 </a:t>
              </a:r>
              <a:r>
                <a:rPr kumimoji="1" lang="en-US" altLang="zh-CN" b="1" dirty="0">
                  <a:solidFill>
                    <a:schemeClr val="bg1"/>
                  </a:solidFill>
                  <a:latin typeface="+mn-ea"/>
                </a:rPr>
                <a:t>&amp;</a:t>
              </a:r>
              <a:r>
                <a:rPr kumimoji="1" lang="zh-CN" altLang="en-US" b="1" dirty="0">
                  <a:solidFill>
                    <a:schemeClr val="bg1"/>
                  </a:solidFill>
                  <a:latin typeface="+mn-ea"/>
                </a:rPr>
                <a:t> 模型算法</a:t>
              </a:r>
            </a:p>
          </p:txBody>
        </p:sp>
        <p:sp>
          <p:nvSpPr>
            <p:cNvPr id="13" name="矩形 12">
              <a:extLst>
                <a:ext uri="{FF2B5EF4-FFF2-40B4-BE49-F238E27FC236}">
                  <a16:creationId xmlns:a16="http://schemas.microsoft.com/office/drawing/2014/main" id="{DCD72351-B007-3F4C-9777-E51502F7A45A}"/>
                </a:ext>
              </a:extLst>
            </p:cNvPr>
            <p:cNvSpPr/>
            <p:nvPr/>
          </p:nvSpPr>
          <p:spPr>
            <a:xfrm>
              <a:off x="1456737" y="1785758"/>
              <a:ext cx="2385849" cy="34684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b="1" dirty="0">
                  <a:solidFill>
                    <a:schemeClr val="tx1"/>
                  </a:solidFill>
                  <a:latin typeface="+mn-ea"/>
                </a:rPr>
                <a:t>2.</a:t>
              </a:r>
              <a:r>
                <a:rPr kumimoji="1" lang="zh-CN" altLang="en-US" sz="1400" b="1" dirty="0">
                  <a:solidFill>
                    <a:schemeClr val="tx1"/>
                  </a:solidFill>
                  <a:latin typeface="+mn-ea"/>
                </a:rPr>
                <a:t> 数据处理</a:t>
              </a:r>
            </a:p>
          </p:txBody>
        </p:sp>
        <p:sp>
          <p:nvSpPr>
            <p:cNvPr id="14" name="矩形 13">
              <a:extLst>
                <a:ext uri="{FF2B5EF4-FFF2-40B4-BE49-F238E27FC236}">
                  <a16:creationId xmlns:a16="http://schemas.microsoft.com/office/drawing/2014/main" id="{6855BC35-A04E-194C-AD47-C2C9B741E56F}"/>
                </a:ext>
              </a:extLst>
            </p:cNvPr>
            <p:cNvSpPr/>
            <p:nvPr/>
          </p:nvSpPr>
          <p:spPr>
            <a:xfrm>
              <a:off x="1456735" y="2851791"/>
              <a:ext cx="2385849" cy="34684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b="1" dirty="0">
                  <a:solidFill>
                    <a:schemeClr val="tx1"/>
                  </a:solidFill>
                  <a:latin typeface="+mn-ea"/>
                </a:rPr>
                <a:t>3.</a:t>
              </a:r>
              <a:r>
                <a:rPr kumimoji="1" lang="zh-CN" altLang="en-US" sz="1400" b="1" dirty="0">
                  <a:solidFill>
                    <a:schemeClr val="tx1"/>
                  </a:solidFill>
                  <a:latin typeface="+mn-ea"/>
                </a:rPr>
                <a:t> 模型算法</a:t>
              </a:r>
            </a:p>
          </p:txBody>
        </p:sp>
        <p:sp>
          <p:nvSpPr>
            <p:cNvPr id="21" name="圆角矩形 20">
              <a:extLst>
                <a:ext uri="{FF2B5EF4-FFF2-40B4-BE49-F238E27FC236}">
                  <a16:creationId xmlns:a16="http://schemas.microsoft.com/office/drawing/2014/main" id="{974C207A-9B1C-9D47-8A50-CD18C53E7881}"/>
                </a:ext>
              </a:extLst>
            </p:cNvPr>
            <p:cNvSpPr/>
            <p:nvPr/>
          </p:nvSpPr>
          <p:spPr>
            <a:xfrm>
              <a:off x="1456736" y="2215182"/>
              <a:ext cx="2385848" cy="540883"/>
            </a:xfrm>
            <a:prstGeom prst="roundRect">
              <a:avLst>
                <a:gd name="adj" fmla="val 15071"/>
              </a:avLst>
            </a:pr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00"/>
            </a:p>
          </p:txBody>
        </p:sp>
        <p:sp>
          <p:nvSpPr>
            <p:cNvPr id="22" name="圆角矩形 21">
              <a:extLst>
                <a:ext uri="{FF2B5EF4-FFF2-40B4-BE49-F238E27FC236}">
                  <a16:creationId xmlns:a16="http://schemas.microsoft.com/office/drawing/2014/main" id="{A18D350F-4981-764E-A3C8-4596DDF5E21A}"/>
                </a:ext>
              </a:extLst>
            </p:cNvPr>
            <p:cNvSpPr/>
            <p:nvPr/>
          </p:nvSpPr>
          <p:spPr>
            <a:xfrm>
              <a:off x="1456736" y="3280741"/>
              <a:ext cx="2385848" cy="540884"/>
            </a:xfrm>
            <a:prstGeom prst="roundRect">
              <a:avLst>
                <a:gd name="adj" fmla="val 16850"/>
              </a:avLst>
            </a:pr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00"/>
            </a:p>
          </p:txBody>
        </p:sp>
        <p:sp>
          <p:nvSpPr>
            <p:cNvPr id="23" name="圆角矩形 22">
              <a:extLst>
                <a:ext uri="{FF2B5EF4-FFF2-40B4-BE49-F238E27FC236}">
                  <a16:creationId xmlns:a16="http://schemas.microsoft.com/office/drawing/2014/main" id="{8A599A53-BC58-0A4B-BCA2-EDBBB8E226E1}"/>
                </a:ext>
              </a:extLst>
            </p:cNvPr>
            <p:cNvSpPr/>
            <p:nvPr/>
          </p:nvSpPr>
          <p:spPr>
            <a:xfrm>
              <a:off x="1558877" y="2316194"/>
              <a:ext cx="597451" cy="346842"/>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srgbClr val="1D1D1A"/>
                  </a:solidFill>
                </a:rPr>
                <a:t>开源</a:t>
              </a:r>
              <a:endParaRPr kumimoji="1" lang="en-US" altLang="zh-CN" sz="1000" dirty="0">
                <a:solidFill>
                  <a:srgbClr val="1D1D1A"/>
                </a:solidFill>
              </a:endParaRPr>
            </a:p>
            <a:p>
              <a:pPr algn="ctr"/>
              <a:r>
                <a:rPr kumimoji="1" lang="zh-CN" altLang="en-US" sz="1000" dirty="0">
                  <a:solidFill>
                    <a:srgbClr val="1D1D1A"/>
                  </a:solidFill>
                </a:rPr>
                <a:t>数据</a:t>
              </a:r>
            </a:p>
          </p:txBody>
        </p:sp>
        <p:sp>
          <p:nvSpPr>
            <p:cNvPr id="24" name="圆角矩形 23">
              <a:extLst>
                <a:ext uri="{FF2B5EF4-FFF2-40B4-BE49-F238E27FC236}">
                  <a16:creationId xmlns:a16="http://schemas.microsoft.com/office/drawing/2014/main" id="{4EEB47F0-794A-5143-8807-A748492596D8}"/>
                </a:ext>
              </a:extLst>
            </p:cNvPr>
            <p:cNvSpPr/>
            <p:nvPr/>
          </p:nvSpPr>
          <p:spPr>
            <a:xfrm>
              <a:off x="2269963" y="2316194"/>
              <a:ext cx="699592" cy="346842"/>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srgbClr val="1D1D1A"/>
                  </a:solidFill>
                </a:rPr>
                <a:t>数据</a:t>
              </a:r>
              <a:endParaRPr kumimoji="1" lang="en-US" altLang="zh-CN" sz="1000" dirty="0">
                <a:solidFill>
                  <a:srgbClr val="1D1D1A"/>
                </a:solidFill>
              </a:endParaRPr>
            </a:p>
            <a:p>
              <a:pPr algn="ctr"/>
              <a:r>
                <a:rPr kumimoji="1" lang="zh-CN" altLang="en-US" sz="1000" dirty="0">
                  <a:solidFill>
                    <a:srgbClr val="1D1D1A"/>
                  </a:solidFill>
                </a:rPr>
                <a:t>预处理</a:t>
              </a:r>
            </a:p>
          </p:txBody>
        </p:sp>
        <p:sp>
          <p:nvSpPr>
            <p:cNvPr id="25" name="圆角矩形 24">
              <a:extLst>
                <a:ext uri="{FF2B5EF4-FFF2-40B4-BE49-F238E27FC236}">
                  <a16:creationId xmlns:a16="http://schemas.microsoft.com/office/drawing/2014/main" id="{C9906E98-C1E9-294A-93E7-60AA6FCCF494}"/>
                </a:ext>
              </a:extLst>
            </p:cNvPr>
            <p:cNvSpPr/>
            <p:nvPr/>
          </p:nvSpPr>
          <p:spPr>
            <a:xfrm>
              <a:off x="3083189" y="2316194"/>
              <a:ext cx="658039" cy="346842"/>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srgbClr val="1D1D1A"/>
                  </a:solidFill>
                </a:rPr>
                <a:t>向量</a:t>
              </a:r>
              <a:endParaRPr kumimoji="1" lang="en-US" altLang="zh-CN" sz="1000" dirty="0">
                <a:solidFill>
                  <a:srgbClr val="1D1D1A"/>
                </a:solidFill>
              </a:endParaRPr>
            </a:p>
            <a:p>
              <a:pPr algn="ctr"/>
              <a:r>
                <a:rPr kumimoji="1" lang="zh-CN" altLang="en-US" sz="1000" dirty="0">
                  <a:solidFill>
                    <a:srgbClr val="1D1D1A"/>
                  </a:solidFill>
                </a:rPr>
                <a:t>数据库</a:t>
              </a:r>
            </a:p>
          </p:txBody>
        </p:sp>
        <p:sp>
          <p:nvSpPr>
            <p:cNvPr id="26" name="圆角矩形 25">
              <a:extLst>
                <a:ext uri="{FF2B5EF4-FFF2-40B4-BE49-F238E27FC236}">
                  <a16:creationId xmlns:a16="http://schemas.microsoft.com/office/drawing/2014/main" id="{6BC41BAF-D448-6749-9F39-387CFD8F709D}"/>
                </a:ext>
              </a:extLst>
            </p:cNvPr>
            <p:cNvSpPr/>
            <p:nvPr/>
          </p:nvSpPr>
          <p:spPr>
            <a:xfrm>
              <a:off x="1563582" y="3377762"/>
              <a:ext cx="952711" cy="346842"/>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000" dirty="0">
                  <a:solidFill>
                    <a:srgbClr val="1D1D1A"/>
                  </a:solidFill>
                </a:rPr>
                <a:t>LLM</a:t>
              </a:r>
              <a:r>
                <a:rPr kumimoji="1" lang="zh-CN" altLang="en-US" sz="1000" dirty="0">
                  <a:solidFill>
                    <a:srgbClr val="1D1D1A"/>
                  </a:solidFill>
                </a:rPr>
                <a:t>模型</a:t>
              </a:r>
              <a:endParaRPr kumimoji="1" lang="en-US" altLang="zh-CN" sz="1000" dirty="0">
                <a:solidFill>
                  <a:srgbClr val="1D1D1A"/>
                </a:solidFill>
              </a:endParaRPr>
            </a:p>
            <a:p>
              <a:pPr algn="ctr"/>
              <a:r>
                <a:rPr kumimoji="1" lang="zh-CN" altLang="en-US" sz="1000" dirty="0">
                  <a:solidFill>
                    <a:srgbClr val="1D1D1A"/>
                  </a:solidFill>
                </a:rPr>
                <a:t>架构</a:t>
              </a:r>
            </a:p>
          </p:txBody>
        </p:sp>
        <p:sp>
          <p:nvSpPr>
            <p:cNvPr id="27" name="圆角矩形 26">
              <a:extLst>
                <a:ext uri="{FF2B5EF4-FFF2-40B4-BE49-F238E27FC236}">
                  <a16:creationId xmlns:a16="http://schemas.microsoft.com/office/drawing/2014/main" id="{90A76E66-1204-E243-BBC6-ADEC217BCE1C}"/>
                </a:ext>
              </a:extLst>
            </p:cNvPr>
            <p:cNvSpPr/>
            <p:nvPr/>
          </p:nvSpPr>
          <p:spPr>
            <a:xfrm>
              <a:off x="2611098" y="3377762"/>
              <a:ext cx="1136682" cy="346842"/>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srgbClr val="1D1D1A"/>
                  </a:solidFill>
                </a:rPr>
                <a:t>多模态</a:t>
              </a:r>
              <a:endParaRPr kumimoji="1" lang="en-US" altLang="zh-CN" sz="1000" dirty="0">
                <a:solidFill>
                  <a:srgbClr val="1D1D1A"/>
                </a:solidFill>
              </a:endParaRPr>
            </a:p>
            <a:p>
              <a:pPr algn="ctr"/>
              <a:r>
                <a:rPr kumimoji="1" lang="zh-CN" altLang="en-US" sz="1000" dirty="0">
                  <a:solidFill>
                    <a:srgbClr val="1D1D1A"/>
                  </a:solidFill>
                </a:rPr>
                <a:t>一切皆</a:t>
              </a:r>
              <a:r>
                <a:rPr kumimoji="1" lang="en-US" altLang="zh-CN" sz="1000" dirty="0">
                  <a:solidFill>
                    <a:srgbClr val="1D1D1A"/>
                  </a:solidFill>
                </a:rPr>
                <a:t>Tokens</a:t>
              </a:r>
              <a:endParaRPr kumimoji="1" lang="zh-CN" altLang="en-US" sz="1000" dirty="0">
                <a:solidFill>
                  <a:srgbClr val="1D1D1A"/>
                </a:solidFill>
              </a:endParaRPr>
            </a:p>
          </p:txBody>
        </p:sp>
      </p:grpSp>
      <p:sp>
        <p:nvSpPr>
          <p:cNvPr id="29" name="右箭头 28">
            <a:extLst>
              <a:ext uri="{FF2B5EF4-FFF2-40B4-BE49-F238E27FC236}">
                <a16:creationId xmlns:a16="http://schemas.microsoft.com/office/drawing/2014/main" id="{363C66BD-EA59-8541-93AA-4AD048F43833}"/>
              </a:ext>
            </a:extLst>
          </p:cNvPr>
          <p:cNvSpPr/>
          <p:nvPr/>
        </p:nvSpPr>
        <p:spPr>
          <a:xfrm>
            <a:off x="7975127" y="2534760"/>
            <a:ext cx="443351" cy="404466"/>
          </a:xfrm>
          <a:prstGeom prst="right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圆角矩形 10">
            <a:extLst>
              <a:ext uri="{FF2B5EF4-FFF2-40B4-BE49-F238E27FC236}">
                <a16:creationId xmlns:a16="http://schemas.microsoft.com/office/drawing/2014/main" id="{BECA879D-29BA-A54D-AF2B-5E10567C55C2}"/>
              </a:ext>
            </a:extLst>
          </p:cNvPr>
          <p:cNvSpPr/>
          <p:nvPr/>
        </p:nvSpPr>
        <p:spPr>
          <a:xfrm>
            <a:off x="3920988" y="1477321"/>
            <a:ext cx="3866209" cy="346841"/>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b="1" dirty="0">
                <a:solidFill>
                  <a:schemeClr val="bg1"/>
                </a:solidFill>
                <a:latin typeface="+mn-ea"/>
              </a:rPr>
              <a:t>模型训练 </a:t>
            </a:r>
            <a:r>
              <a:rPr kumimoji="1" lang="en-US" altLang="zh-CN" b="1" dirty="0">
                <a:solidFill>
                  <a:schemeClr val="bg1"/>
                </a:solidFill>
                <a:latin typeface="+mn-ea"/>
              </a:rPr>
              <a:t>&amp;</a:t>
            </a:r>
            <a:r>
              <a:rPr kumimoji="1" lang="zh-CN" altLang="en-US" b="1" dirty="0">
                <a:solidFill>
                  <a:schemeClr val="bg1"/>
                </a:solidFill>
                <a:latin typeface="+mn-ea"/>
              </a:rPr>
              <a:t> 微调</a:t>
            </a:r>
          </a:p>
        </p:txBody>
      </p:sp>
      <p:sp>
        <p:nvSpPr>
          <p:cNvPr id="30" name="矩形 29">
            <a:extLst>
              <a:ext uri="{FF2B5EF4-FFF2-40B4-BE49-F238E27FC236}">
                <a16:creationId xmlns:a16="http://schemas.microsoft.com/office/drawing/2014/main" id="{6ABEB599-D7A4-1245-BF25-E7B76A2C0D00}"/>
              </a:ext>
            </a:extLst>
          </p:cNvPr>
          <p:cNvSpPr/>
          <p:nvPr/>
        </p:nvSpPr>
        <p:spPr>
          <a:xfrm>
            <a:off x="3945910" y="1974417"/>
            <a:ext cx="2301885" cy="34684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b="1" dirty="0">
                <a:solidFill>
                  <a:schemeClr val="tx1"/>
                </a:solidFill>
                <a:latin typeface="+mn-ea"/>
              </a:rPr>
              <a:t>4.</a:t>
            </a:r>
            <a:r>
              <a:rPr kumimoji="1" lang="zh-CN" altLang="en-US" sz="1400" b="1" dirty="0">
                <a:solidFill>
                  <a:schemeClr val="tx1"/>
                </a:solidFill>
                <a:latin typeface="+mn-ea"/>
              </a:rPr>
              <a:t> 模型训练</a:t>
            </a:r>
          </a:p>
        </p:txBody>
      </p:sp>
      <p:sp>
        <p:nvSpPr>
          <p:cNvPr id="31" name="圆角矩形 30">
            <a:extLst>
              <a:ext uri="{FF2B5EF4-FFF2-40B4-BE49-F238E27FC236}">
                <a16:creationId xmlns:a16="http://schemas.microsoft.com/office/drawing/2014/main" id="{7FF7058F-E62D-D74B-8ABC-396BCBD2E786}"/>
              </a:ext>
            </a:extLst>
          </p:cNvPr>
          <p:cNvSpPr/>
          <p:nvPr/>
        </p:nvSpPr>
        <p:spPr>
          <a:xfrm>
            <a:off x="3945904" y="2403841"/>
            <a:ext cx="2301884" cy="1592825"/>
          </a:xfrm>
          <a:prstGeom prst="roundRect">
            <a:avLst>
              <a:gd name="adj" fmla="val 7421"/>
            </a:avLst>
          </a:pr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00" dirty="0"/>
          </a:p>
        </p:txBody>
      </p:sp>
      <p:sp>
        <p:nvSpPr>
          <p:cNvPr id="32" name="圆角矩形 31">
            <a:extLst>
              <a:ext uri="{FF2B5EF4-FFF2-40B4-BE49-F238E27FC236}">
                <a16:creationId xmlns:a16="http://schemas.microsoft.com/office/drawing/2014/main" id="{0C23B022-416C-5F45-81DF-E2D5369E64A8}"/>
              </a:ext>
            </a:extLst>
          </p:cNvPr>
          <p:cNvSpPr/>
          <p:nvPr/>
        </p:nvSpPr>
        <p:spPr>
          <a:xfrm>
            <a:off x="4083653" y="2514686"/>
            <a:ext cx="502438" cy="452145"/>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srgbClr val="1D1D1A"/>
                </a:solidFill>
              </a:rPr>
              <a:t>混合精度</a:t>
            </a:r>
          </a:p>
        </p:txBody>
      </p:sp>
      <p:sp>
        <p:nvSpPr>
          <p:cNvPr id="34" name="圆角矩形 33">
            <a:extLst>
              <a:ext uri="{FF2B5EF4-FFF2-40B4-BE49-F238E27FC236}">
                <a16:creationId xmlns:a16="http://schemas.microsoft.com/office/drawing/2014/main" id="{1074A579-4115-4042-AC82-BFE200BAB226}"/>
              </a:ext>
            </a:extLst>
          </p:cNvPr>
          <p:cNvSpPr/>
          <p:nvPr/>
        </p:nvSpPr>
        <p:spPr>
          <a:xfrm>
            <a:off x="4083653" y="3517781"/>
            <a:ext cx="2013386" cy="346842"/>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srgbClr val="1D1D1A"/>
                </a:solidFill>
              </a:rPr>
              <a:t>训练集群稳定性</a:t>
            </a:r>
          </a:p>
        </p:txBody>
      </p:sp>
      <p:sp>
        <p:nvSpPr>
          <p:cNvPr id="35" name="矩形 34">
            <a:extLst>
              <a:ext uri="{FF2B5EF4-FFF2-40B4-BE49-F238E27FC236}">
                <a16:creationId xmlns:a16="http://schemas.microsoft.com/office/drawing/2014/main" id="{6D315ADF-F941-8B45-AE52-7A11F1D88C23}"/>
              </a:ext>
            </a:extLst>
          </p:cNvPr>
          <p:cNvSpPr/>
          <p:nvPr/>
        </p:nvSpPr>
        <p:spPr>
          <a:xfrm>
            <a:off x="6347338" y="1974417"/>
            <a:ext cx="1464780" cy="34684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b="1" dirty="0">
                <a:solidFill>
                  <a:schemeClr val="tx1"/>
                </a:solidFill>
                <a:latin typeface="+mn-ea"/>
              </a:rPr>
              <a:t>6.</a:t>
            </a:r>
            <a:r>
              <a:rPr kumimoji="1" lang="zh-CN" altLang="en-US" sz="1400" b="1" dirty="0">
                <a:solidFill>
                  <a:schemeClr val="tx1"/>
                </a:solidFill>
                <a:latin typeface="+mn-ea"/>
              </a:rPr>
              <a:t> 模型微调</a:t>
            </a:r>
          </a:p>
        </p:txBody>
      </p:sp>
      <p:sp>
        <p:nvSpPr>
          <p:cNvPr id="36" name="圆角矩形 35">
            <a:extLst>
              <a:ext uri="{FF2B5EF4-FFF2-40B4-BE49-F238E27FC236}">
                <a16:creationId xmlns:a16="http://schemas.microsoft.com/office/drawing/2014/main" id="{B5DCFD3E-EEFA-7348-AD00-3A001207CF2D}"/>
              </a:ext>
            </a:extLst>
          </p:cNvPr>
          <p:cNvSpPr/>
          <p:nvPr/>
        </p:nvSpPr>
        <p:spPr>
          <a:xfrm>
            <a:off x="6347338" y="2403841"/>
            <a:ext cx="1464780" cy="1592825"/>
          </a:xfrm>
          <a:prstGeom prst="roundRect">
            <a:avLst>
              <a:gd name="adj" fmla="val 8501"/>
            </a:avLst>
          </a:pr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00" dirty="0"/>
          </a:p>
        </p:txBody>
      </p:sp>
      <p:sp>
        <p:nvSpPr>
          <p:cNvPr id="37" name="圆角矩形 36">
            <a:extLst>
              <a:ext uri="{FF2B5EF4-FFF2-40B4-BE49-F238E27FC236}">
                <a16:creationId xmlns:a16="http://schemas.microsoft.com/office/drawing/2014/main" id="{1B84AB5B-C8BD-3E44-9F29-CF18B8CAF3D7}"/>
              </a:ext>
            </a:extLst>
          </p:cNvPr>
          <p:cNvSpPr/>
          <p:nvPr/>
        </p:nvSpPr>
        <p:spPr>
          <a:xfrm>
            <a:off x="6482712" y="2568568"/>
            <a:ext cx="1208699" cy="346842"/>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srgbClr val="1D1D1A"/>
                </a:solidFill>
              </a:rPr>
              <a:t>全参微调</a:t>
            </a:r>
          </a:p>
        </p:txBody>
      </p:sp>
      <p:sp>
        <p:nvSpPr>
          <p:cNvPr id="38" name="圆角矩形 37">
            <a:extLst>
              <a:ext uri="{FF2B5EF4-FFF2-40B4-BE49-F238E27FC236}">
                <a16:creationId xmlns:a16="http://schemas.microsoft.com/office/drawing/2014/main" id="{447E38B3-E690-8143-8B36-E6C120E625D7}"/>
              </a:ext>
            </a:extLst>
          </p:cNvPr>
          <p:cNvSpPr/>
          <p:nvPr/>
        </p:nvSpPr>
        <p:spPr>
          <a:xfrm>
            <a:off x="6482712" y="3042371"/>
            <a:ext cx="1208699" cy="346842"/>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srgbClr val="1D1D1A"/>
                </a:solidFill>
              </a:rPr>
              <a:t>低参微调</a:t>
            </a:r>
          </a:p>
        </p:txBody>
      </p:sp>
      <p:sp>
        <p:nvSpPr>
          <p:cNvPr id="39" name="圆角矩形 38">
            <a:extLst>
              <a:ext uri="{FF2B5EF4-FFF2-40B4-BE49-F238E27FC236}">
                <a16:creationId xmlns:a16="http://schemas.microsoft.com/office/drawing/2014/main" id="{728625CD-70D4-5044-84B8-5DF42842F212}"/>
              </a:ext>
            </a:extLst>
          </p:cNvPr>
          <p:cNvSpPr/>
          <p:nvPr/>
        </p:nvSpPr>
        <p:spPr>
          <a:xfrm>
            <a:off x="6482712" y="3516175"/>
            <a:ext cx="1208699" cy="346842"/>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srgbClr val="1D1D1A"/>
                </a:solidFill>
              </a:rPr>
              <a:t>指令微调</a:t>
            </a:r>
          </a:p>
        </p:txBody>
      </p:sp>
      <p:sp>
        <p:nvSpPr>
          <p:cNvPr id="40" name="圆角矩形 39">
            <a:extLst>
              <a:ext uri="{FF2B5EF4-FFF2-40B4-BE49-F238E27FC236}">
                <a16:creationId xmlns:a16="http://schemas.microsoft.com/office/drawing/2014/main" id="{64BE5E12-3765-A74D-A2E1-7FC6077B0937}"/>
              </a:ext>
            </a:extLst>
          </p:cNvPr>
          <p:cNvSpPr/>
          <p:nvPr/>
        </p:nvSpPr>
        <p:spPr>
          <a:xfrm>
            <a:off x="4658746" y="2514686"/>
            <a:ext cx="502438" cy="452145"/>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srgbClr val="1D1D1A"/>
                </a:solidFill>
              </a:rPr>
              <a:t>梯度检查</a:t>
            </a:r>
          </a:p>
        </p:txBody>
      </p:sp>
      <p:sp>
        <p:nvSpPr>
          <p:cNvPr id="41" name="圆角矩形 40">
            <a:extLst>
              <a:ext uri="{FF2B5EF4-FFF2-40B4-BE49-F238E27FC236}">
                <a16:creationId xmlns:a16="http://schemas.microsoft.com/office/drawing/2014/main" id="{7043F888-21C7-8245-8BE5-540512ABBBF6}"/>
              </a:ext>
            </a:extLst>
          </p:cNvPr>
          <p:cNvSpPr/>
          <p:nvPr/>
        </p:nvSpPr>
        <p:spPr>
          <a:xfrm>
            <a:off x="5233838" y="2514686"/>
            <a:ext cx="502438" cy="452145"/>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srgbClr val="1D1D1A"/>
                </a:solidFill>
              </a:rPr>
              <a:t>梯度累积</a:t>
            </a:r>
          </a:p>
        </p:txBody>
      </p:sp>
      <p:sp>
        <p:nvSpPr>
          <p:cNvPr id="42" name="圆角矩形 41">
            <a:extLst>
              <a:ext uri="{FF2B5EF4-FFF2-40B4-BE49-F238E27FC236}">
                <a16:creationId xmlns:a16="http://schemas.microsoft.com/office/drawing/2014/main" id="{1FEFCB3D-25F6-D747-92AF-9B303D1AFCB2}"/>
              </a:ext>
            </a:extLst>
          </p:cNvPr>
          <p:cNvSpPr/>
          <p:nvPr/>
        </p:nvSpPr>
        <p:spPr>
          <a:xfrm>
            <a:off x="4083654" y="3068885"/>
            <a:ext cx="2019540" cy="346842"/>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000" dirty="0">
                <a:solidFill>
                  <a:srgbClr val="1D1D1A"/>
                </a:solidFill>
              </a:rPr>
              <a:t>5.</a:t>
            </a:r>
            <a:r>
              <a:rPr kumimoji="1" lang="zh-CN" altLang="en-US" sz="1000" dirty="0">
                <a:solidFill>
                  <a:srgbClr val="1D1D1A"/>
                </a:solidFill>
              </a:rPr>
              <a:t> 分布式并行</a:t>
            </a:r>
          </a:p>
        </p:txBody>
      </p:sp>
      <p:sp>
        <p:nvSpPr>
          <p:cNvPr id="44" name="矩形 43">
            <a:extLst>
              <a:ext uri="{FF2B5EF4-FFF2-40B4-BE49-F238E27FC236}">
                <a16:creationId xmlns:a16="http://schemas.microsoft.com/office/drawing/2014/main" id="{DBA35242-0F36-1C4C-A25A-26F19AE7B24C}"/>
              </a:ext>
            </a:extLst>
          </p:cNvPr>
          <p:cNvSpPr/>
          <p:nvPr/>
        </p:nvSpPr>
        <p:spPr>
          <a:xfrm>
            <a:off x="5793110" y="2574201"/>
            <a:ext cx="357860" cy="246221"/>
          </a:xfrm>
          <a:prstGeom prst="rect">
            <a:avLst/>
          </a:prstGeom>
        </p:spPr>
        <p:txBody>
          <a:bodyPr wrap="none">
            <a:spAutoFit/>
          </a:bodyPr>
          <a:lstStyle/>
          <a:p>
            <a:pPr algn="ctr"/>
            <a:r>
              <a:rPr kumimoji="1" lang="en-US" altLang="zh-CN" sz="1000" dirty="0">
                <a:solidFill>
                  <a:srgbClr val="1D1D1A"/>
                </a:solidFill>
              </a:rPr>
              <a:t>…</a:t>
            </a:r>
            <a:endParaRPr kumimoji="1" lang="zh-CN" altLang="en-US" sz="1000" dirty="0">
              <a:solidFill>
                <a:srgbClr val="1D1D1A"/>
              </a:solidFill>
            </a:endParaRPr>
          </a:p>
        </p:txBody>
      </p:sp>
      <p:sp>
        <p:nvSpPr>
          <p:cNvPr id="12" name="圆角矩形 11">
            <a:extLst>
              <a:ext uri="{FF2B5EF4-FFF2-40B4-BE49-F238E27FC236}">
                <a16:creationId xmlns:a16="http://schemas.microsoft.com/office/drawing/2014/main" id="{3B02FAC4-2517-5547-AC49-C3FC699FFDF8}"/>
              </a:ext>
            </a:extLst>
          </p:cNvPr>
          <p:cNvSpPr/>
          <p:nvPr/>
        </p:nvSpPr>
        <p:spPr>
          <a:xfrm>
            <a:off x="8488355" y="1476078"/>
            <a:ext cx="2973141" cy="346841"/>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b="1" dirty="0">
                <a:solidFill>
                  <a:schemeClr val="bg1"/>
                </a:solidFill>
                <a:latin typeface="+mn-ea"/>
              </a:rPr>
              <a:t>模型验证 </a:t>
            </a:r>
            <a:r>
              <a:rPr kumimoji="1" lang="en-US" altLang="zh-CN" b="1" dirty="0">
                <a:solidFill>
                  <a:schemeClr val="bg1"/>
                </a:solidFill>
                <a:latin typeface="+mn-ea"/>
              </a:rPr>
              <a:t>&amp;</a:t>
            </a:r>
            <a:r>
              <a:rPr kumimoji="1" lang="zh-CN" altLang="en-US" b="1" dirty="0">
                <a:solidFill>
                  <a:schemeClr val="bg1"/>
                </a:solidFill>
                <a:latin typeface="+mn-ea"/>
              </a:rPr>
              <a:t> 推理部署</a:t>
            </a:r>
          </a:p>
        </p:txBody>
      </p:sp>
      <p:sp>
        <p:nvSpPr>
          <p:cNvPr id="45" name="矩形 44">
            <a:extLst>
              <a:ext uri="{FF2B5EF4-FFF2-40B4-BE49-F238E27FC236}">
                <a16:creationId xmlns:a16="http://schemas.microsoft.com/office/drawing/2014/main" id="{AFC160AC-5479-FF45-B4B0-B30015E44243}"/>
              </a:ext>
            </a:extLst>
          </p:cNvPr>
          <p:cNvSpPr/>
          <p:nvPr/>
        </p:nvSpPr>
        <p:spPr>
          <a:xfrm>
            <a:off x="8515489" y="1973174"/>
            <a:ext cx="2973140" cy="34684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b="1" dirty="0">
                <a:solidFill>
                  <a:schemeClr val="tx1"/>
                </a:solidFill>
                <a:latin typeface="+mn-ea"/>
              </a:rPr>
              <a:t>7.</a:t>
            </a:r>
            <a:r>
              <a:rPr kumimoji="1" lang="zh-CN" altLang="en-US" sz="1400" b="1" dirty="0">
                <a:solidFill>
                  <a:schemeClr val="tx1"/>
                </a:solidFill>
                <a:latin typeface="+mn-ea"/>
              </a:rPr>
              <a:t> 模型验证</a:t>
            </a:r>
          </a:p>
        </p:txBody>
      </p:sp>
      <p:sp>
        <p:nvSpPr>
          <p:cNvPr id="46" name="矩形 45">
            <a:extLst>
              <a:ext uri="{FF2B5EF4-FFF2-40B4-BE49-F238E27FC236}">
                <a16:creationId xmlns:a16="http://schemas.microsoft.com/office/drawing/2014/main" id="{17BE849B-7C36-EC45-9903-81EF4BFCAF7D}"/>
              </a:ext>
            </a:extLst>
          </p:cNvPr>
          <p:cNvSpPr/>
          <p:nvPr/>
        </p:nvSpPr>
        <p:spPr>
          <a:xfrm>
            <a:off x="8515486" y="3025383"/>
            <a:ext cx="2973140" cy="34684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b="1" dirty="0">
                <a:solidFill>
                  <a:schemeClr val="tx1"/>
                </a:solidFill>
                <a:latin typeface="+mn-ea"/>
              </a:rPr>
              <a:t>8.</a:t>
            </a:r>
            <a:r>
              <a:rPr kumimoji="1" lang="zh-CN" altLang="en-US" sz="1400" b="1" dirty="0">
                <a:solidFill>
                  <a:schemeClr val="tx1"/>
                </a:solidFill>
                <a:latin typeface="+mn-ea"/>
              </a:rPr>
              <a:t> 推理与智能体</a:t>
            </a:r>
          </a:p>
        </p:txBody>
      </p:sp>
      <p:sp>
        <p:nvSpPr>
          <p:cNvPr id="47" name="圆角矩形 46">
            <a:extLst>
              <a:ext uri="{FF2B5EF4-FFF2-40B4-BE49-F238E27FC236}">
                <a16:creationId xmlns:a16="http://schemas.microsoft.com/office/drawing/2014/main" id="{D9E5A9AA-0708-D84F-81E8-C7934C68D631}"/>
              </a:ext>
            </a:extLst>
          </p:cNvPr>
          <p:cNvSpPr/>
          <p:nvPr/>
        </p:nvSpPr>
        <p:spPr>
          <a:xfrm>
            <a:off x="8515488" y="2402598"/>
            <a:ext cx="2973139" cy="540883"/>
          </a:xfrm>
          <a:prstGeom prst="roundRect">
            <a:avLst>
              <a:gd name="adj" fmla="val 15071"/>
            </a:avLst>
          </a:pr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00"/>
          </a:p>
        </p:txBody>
      </p:sp>
      <p:sp>
        <p:nvSpPr>
          <p:cNvPr id="49" name="圆角矩形 48">
            <a:extLst>
              <a:ext uri="{FF2B5EF4-FFF2-40B4-BE49-F238E27FC236}">
                <a16:creationId xmlns:a16="http://schemas.microsoft.com/office/drawing/2014/main" id="{12DD2068-5B24-8C42-99A9-F333035123B7}"/>
              </a:ext>
            </a:extLst>
          </p:cNvPr>
          <p:cNvSpPr/>
          <p:nvPr/>
        </p:nvSpPr>
        <p:spPr>
          <a:xfrm>
            <a:off x="8642771" y="2499618"/>
            <a:ext cx="744517" cy="346842"/>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srgbClr val="1D1D1A"/>
                </a:solidFill>
              </a:rPr>
              <a:t>下游</a:t>
            </a:r>
            <a:endParaRPr kumimoji="1" lang="en-US" altLang="zh-CN" sz="1000" dirty="0">
              <a:solidFill>
                <a:srgbClr val="1D1D1A"/>
              </a:solidFill>
            </a:endParaRPr>
          </a:p>
          <a:p>
            <a:pPr algn="ctr"/>
            <a:r>
              <a:rPr kumimoji="1" lang="zh-CN" altLang="en-US" sz="1000" dirty="0">
                <a:solidFill>
                  <a:srgbClr val="1D1D1A"/>
                </a:solidFill>
              </a:rPr>
              <a:t>任务</a:t>
            </a:r>
          </a:p>
        </p:txBody>
      </p:sp>
      <p:sp>
        <p:nvSpPr>
          <p:cNvPr id="50" name="圆角矩形 49">
            <a:extLst>
              <a:ext uri="{FF2B5EF4-FFF2-40B4-BE49-F238E27FC236}">
                <a16:creationId xmlns:a16="http://schemas.microsoft.com/office/drawing/2014/main" id="{474B9AAB-5FE0-1147-9B22-E610A589CD6C}"/>
              </a:ext>
            </a:extLst>
          </p:cNvPr>
          <p:cNvSpPr/>
          <p:nvPr/>
        </p:nvSpPr>
        <p:spPr>
          <a:xfrm>
            <a:off x="9528895" y="2499618"/>
            <a:ext cx="871801" cy="346842"/>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srgbClr val="1D1D1A"/>
                </a:solidFill>
              </a:rPr>
              <a:t>测评</a:t>
            </a:r>
            <a:endParaRPr kumimoji="1" lang="en-US" altLang="zh-CN" sz="1000" dirty="0">
              <a:solidFill>
                <a:srgbClr val="1D1D1A"/>
              </a:solidFill>
            </a:endParaRPr>
          </a:p>
          <a:p>
            <a:pPr algn="ctr"/>
            <a:r>
              <a:rPr kumimoji="1" lang="zh-CN" altLang="en-US" sz="1000" dirty="0">
                <a:solidFill>
                  <a:srgbClr val="1D1D1A"/>
                </a:solidFill>
              </a:rPr>
              <a:t>标准</a:t>
            </a:r>
          </a:p>
        </p:txBody>
      </p:sp>
      <p:sp>
        <p:nvSpPr>
          <p:cNvPr id="51" name="圆角矩形 50">
            <a:extLst>
              <a:ext uri="{FF2B5EF4-FFF2-40B4-BE49-F238E27FC236}">
                <a16:creationId xmlns:a16="http://schemas.microsoft.com/office/drawing/2014/main" id="{26C0764A-CD12-3942-B6A5-99FBDCB760F5}"/>
              </a:ext>
            </a:extLst>
          </p:cNvPr>
          <p:cNvSpPr/>
          <p:nvPr/>
        </p:nvSpPr>
        <p:spPr>
          <a:xfrm>
            <a:off x="10542302" y="2499618"/>
            <a:ext cx="820019" cy="346842"/>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000" dirty="0">
                <a:solidFill>
                  <a:srgbClr val="1D1D1A"/>
                </a:solidFill>
              </a:rPr>
              <a:t>bench</a:t>
            </a:r>
          </a:p>
          <a:p>
            <a:pPr algn="ctr"/>
            <a:r>
              <a:rPr kumimoji="1" lang="en-US" altLang="zh-CN" sz="1000" dirty="0">
                <a:solidFill>
                  <a:srgbClr val="1D1D1A"/>
                </a:solidFill>
              </a:rPr>
              <a:t>mark</a:t>
            </a:r>
            <a:endParaRPr kumimoji="1" lang="zh-CN" altLang="en-US" sz="1000" dirty="0">
              <a:solidFill>
                <a:srgbClr val="1D1D1A"/>
              </a:solidFill>
            </a:endParaRPr>
          </a:p>
        </p:txBody>
      </p:sp>
      <p:sp>
        <p:nvSpPr>
          <p:cNvPr id="54" name="圆角矩形 53">
            <a:extLst>
              <a:ext uri="{FF2B5EF4-FFF2-40B4-BE49-F238E27FC236}">
                <a16:creationId xmlns:a16="http://schemas.microsoft.com/office/drawing/2014/main" id="{96464FC8-1442-1749-8D64-C2F4FB48B780}"/>
              </a:ext>
            </a:extLst>
          </p:cNvPr>
          <p:cNvSpPr/>
          <p:nvPr/>
        </p:nvSpPr>
        <p:spPr>
          <a:xfrm>
            <a:off x="8515486" y="3457025"/>
            <a:ext cx="2973139" cy="540883"/>
          </a:xfrm>
          <a:prstGeom prst="roundRect">
            <a:avLst>
              <a:gd name="adj" fmla="val 15071"/>
            </a:avLst>
          </a:pr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00"/>
          </a:p>
        </p:txBody>
      </p:sp>
      <p:sp>
        <p:nvSpPr>
          <p:cNvPr id="55" name="圆角矩形 54">
            <a:extLst>
              <a:ext uri="{FF2B5EF4-FFF2-40B4-BE49-F238E27FC236}">
                <a16:creationId xmlns:a16="http://schemas.microsoft.com/office/drawing/2014/main" id="{599CF600-C4F0-6F44-A366-7A030C75BBAA}"/>
              </a:ext>
            </a:extLst>
          </p:cNvPr>
          <p:cNvSpPr/>
          <p:nvPr/>
        </p:nvSpPr>
        <p:spPr>
          <a:xfrm>
            <a:off x="8642770" y="3554045"/>
            <a:ext cx="744517" cy="346842"/>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srgbClr val="1D1D1A"/>
                </a:solidFill>
              </a:rPr>
              <a:t>量化</a:t>
            </a:r>
            <a:endParaRPr kumimoji="1" lang="en-US" altLang="zh-CN" sz="1000" dirty="0">
              <a:solidFill>
                <a:srgbClr val="1D1D1A"/>
              </a:solidFill>
            </a:endParaRPr>
          </a:p>
          <a:p>
            <a:pPr algn="ctr"/>
            <a:r>
              <a:rPr kumimoji="1" lang="zh-CN" altLang="en-US" sz="1000" dirty="0">
                <a:solidFill>
                  <a:srgbClr val="1D1D1A"/>
                </a:solidFill>
              </a:rPr>
              <a:t>压缩</a:t>
            </a:r>
          </a:p>
        </p:txBody>
      </p:sp>
      <p:sp>
        <p:nvSpPr>
          <p:cNvPr id="56" name="圆角矩形 55">
            <a:extLst>
              <a:ext uri="{FF2B5EF4-FFF2-40B4-BE49-F238E27FC236}">
                <a16:creationId xmlns:a16="http://schemas.microsoft.com/office/drawing/2014/main" id="{7C7A8E40-9654-4D41-A5F6-DEDC697F99C1}"/>
              </a:ext>
            </a:extLst>
          </p:cNvPr>
          <p:cNvSpPr/>
          <p:nvPr/>
        </p:nvSpPr>
        <p:spPr>
          <a:xfrm>
            <a:off x="9528894" y="3554045"/>
            <a:ext cx="871801" cy="346842"/>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srgbClr val="1D1D1A"/>
                </a:solidFill>
              </a:rPr>
              <a:t>推理</a:t>
            </a:r>
            <a:endParaRPr kumimoji="1" lang="en-US" altLang="zh-CN" sz="1000" dirty="0">
              <a:solidFill>
                <a:srgbClr val="1D1D1A"/>
              </a:solidFill>
            </a:endParaRPr>
          </a:p>
          <a:p>
            <a:pPr algn="ctr"/>
            <a:r>
              <a:rPr kumimoji="1" lang="zh-CN" altLang="en-US" sz="1000" dirty="0">
                <a:solidFill>
                  <a:srgbClr val="1D1D1A"/>
                </a:solidFill>
              </a:rPr>
              <a:t>加速</a:t>
            </a:r>
          </a:p>
        </p:txBody>
      </p:sp>
      <p:sp>
        <p:nvSpPr>
          <p:cNvPr id="57" name="圆角矩形 56">
            <a:extLst>
              <a:ext uri="{FF2B5EF4-FFF2-40B4-BE49-F238E27FC236}">
                <a16:creationId xmlns:a16="http://schemas.microsoft.com/office/drawing/2014/main" id="{D05732A5-4D72-924A-80D8-0B540DD4C072}"/>
              </a:ext>
            </a:extLst>
          </p:cNvPr>
          <p:cNvSpPr/>
          <p:nvPr/>
        </p:nvSpPr>
        <p:spPr>
          <a:xfrm>
            <a:off x="10542301" y="3554045"/>
            <a:ext cx="820019" cy="346842"/>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000" dirty="0">
                <a:solidFill>
                  <a:srgbClr val="1D1D1A"/>
                </a:solidFill>
              </a:rPr>
              <a:t>9.</a:t>
            </a:r>
            <a:r>
              <a:rPr kumimoji="1" lang="zh-CN" altLang="en-US" sz="1000" dirty="0">
                <a:solidFill>
                  <a:srgbClr val="1D1D1A"/>
                </a:solidFill>
              </a:rPr>
              <a:t> </a:t>
            </a:r>
            <a:r>
              <a:rPr kumimoji="1" lang="en-US" altLang="zh-CN" sz="1000" dirty="0">
                <a:solidFill>
                  <a:srgbClr val="1D1D1A"/>
                </a:solidFill>
              </a:rPr>
              <a:t>Agent</a:t>
            </a:r>
          </a:p>
          <a:p>
            <a:pPr algn="ctr"/>
            <a:r>
              <a:rPr kumimoji="1" lang="zh-CN" altLang="en-US" sz="1000" dirty="0">
                <a:solidFill>
                  <a:srgbClr val="1D1D1A"/>
                </a:solidFill>
              </a:rPr>
              <a:t>智能体</a:t>
            </a:r>
          </a:p>
        </p:txBody>
      </p:sp>
      <p:sp>
        <p:nvSpPr>
          <p:cNvPr id="58" name="右箭头 57">
            <a:extLst>
              <a:ext uri="{FF2B5EF4-FFF2-40B4-BE49-F238E27FC236}">
                <a16:creationId xmlns:a16="http://schemas.microsoft.com/office/drawing/2014/main" id="{4AC8CCC9-7B04-034B-A1DA-8F26D0F43963}"/>
              </a:ext>
            </a:extLst>
          </p:cNvPr>
          <p:cNvSpPr/>
          <p:nvPr/>
        </p:nvSpPr>
        <p:spPr>
          <a:xfrm>
            <a:off x="3383805" y="2534760"/>
            <a:ext cx="443351" cy="404466"/>
          </a:xfrm>
          <a:prstGeom prst="rightArrow">
            <a:avLst>
              <a:gd name="adj1" fmla="val 50000"/>
              <a:gd name="adj2" fmla="val 52599"/>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右大括号 6">
            <a:extLst>
              <a:ext uri="{FF2B5EF4-FFF2-40B4-BE49-F238E27FC236}">
                <a16:creationId xmlns:a16="http://schemas.microsoft.com/office/drawing/2014/main" id="{D5506F47-962F-F54E-9791-A3CC8945EADE}"/>
              </a:ext>
            </a:extLst>
          </p:cNvPr>
          <p:cNvSpPr/>
          <p:nvPr/>
        </p:nvSpPr>
        <p:spPr>
          <a:xfrm rot="5400000">
            <a:off x="5878305" y="-1239373"/>
            <a:ext cx="257168" cy="10963473"/>
          </a:xfrm>
          <a:prstGeom prst="rightBrace">
            <a:avLst/>
          </a:prstGeom>
          <a:ln w="381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pic>
        <p:nvPicPr>
          <p:cNvPr id="10" name="图片 9">
            <a:extLst>
              <a:ext uri="{FF2B5EF4-FFF2-40B4-BE49-F238E27FC236}">
                <a16:creationId xmlns:a16="http://schemas.microsoft.com/office/drawing/2014/main" id="{A8995F9C-1453-EC40-9E5D-1CA6D4FC7D16}"/>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5948571" y="4619752"/>
            <a:ext cx="3727093" cy="1775577"/>
          </a:xfrm>
          <a:prstGeom prst="rect">
            <a:avLst/>
          </a:prstGeom>
        </p:spPr>
      </p:pic>
    </p:spTree>
    <p:extLst>
      <p:ext uri="{BB962C8B-B14F-4D97-AF65-F5344CB8AC3E}">
        <p14:creationId xmlns:p14="http://schemas.microsoft.com/office/powerpoint/2010/main" val="19684138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ABC902-8E03-DB47-A6D1-4587F68DA80D}"/>
              </a:ext>
            </a:extLst>
          </p:cNvPr>
          <p:cNvSpPr>
            <a:spLocks noGrp="1"/>
          </p:cNvSpPr>
          <p:nvPr>
            <p:ph type="title"/>
          </p:nvPr>
        </p:nvSpPr>
        <p:spPr>
          <a:xfrm>
            <a:off x="623636" y="476671"/>
            <a:ext cx="10958766" cy="626915"/>
          </a:xfrm>
        </p:spPr>
        <p:txBody>
          <a:bodyPr anchor="ctr"/>
          <a:lstStyle/>
          <a:p>
            <a:r>
              <a:rPr lang="zh-CN" altLang="en-US" dirty="0">
                <a:latin typeface="+mj-ea"/>
                <a:sym typeface="Huawei Sans" panose="020C0503030203020204" pitchFamily="34" charset="0"/>
              </a:rPr>
              <a:t>大模型系列 </a:t>
            </a:r>
            <a:r>
              <a:rPr lang="en-US" altLang="zh-CN" dirty="0">
                <a:latin typeface="+mj-ea"/>
                <a:sym typeface="Huawei Sans" panose="020C0503030203020204" pitchFamily="34" charset="0"/>
              </a:rPr>
              <a:t>–</a:t>
            </a:r>
            <a:r>
              <a:rPr lang="zh-CN" altLang="en-US" dirty="0">
                <a:latin typeface="+mj-ea"/>
                <a:sym typeface="Huawei Sans" panose="020C0503030203020204" pitchFamily="34" charset="0"/>
              </a:rPr>
              <a:t> 分布式训练加速</a:t>
            </a:r>
            <a:endParaRPr lang="zh-CN" altLang="en-US" dirty="0"/>
          </a:p>
        </p:txBody>
      </p:sp>
      <p:sp>
        <p:nvSpPr>
          <p:cNvPr id="3" name="内容占位符 2">
            <a:extLst>
              <a:ext uri="{FF2B5EF4-FFF2-40B4-BE49-F238E27FC236}">
                <a16:creationId xmlns:a16="http://schemas.microsoft.com/office/drawing/2014/main" id="{C28E275F-E2FC-CB4B-BF84-40CABBAE680B}"/>
              </a:ext>
            </a:extLst>
          </p:cNvPr>
          <p:cNvSpPr>
            <a:spLocks noGrp="1"/>
          </p:cNvSpPr>
          <p:nvPr>
            <p:ph sz="half" idx="1"/>
          </p:nvPr>
        </p:nvSpPr>
        <p:spPr/>
        <p:txBody>
          <a:bodyPr anchor="ctr"/>
          <a:lstStyle/>
          <a:p>
            <a:pPr>
              <a:lnSpc>
                <a:spcPct val="130000"/>
              </a:lnSpc>
              <a:buClr>
                <a:srgbClr val="92D050"/>
              </a:buClr>
            </a:pPr>
            <a:r>
              <a:rPr lang="zh-CN" altLang="en-US" sz="2800" b="1" dirty="0">
                <a:solidFill>
                  <a:srgbClr val="92D050"/>
                </a:solidFill>
              </a:rPr>
              <a:t>具体内容</a:t>
            </a:r>
          </a:p>
          <a:p>
            <a:pPr lvl="1">
              <a:lnSpc>
                <a:spcPct val="130000"/>
              </a:lnSpc>
              <a:buClr>
                <a:srgbClr val="92D050"/>
              </a:buClr>
            </a:pPr>
            <a:r>
              <a:rPr lang="zh-CN" altLang="en-US" sz="2400" b="1" dirty="0">
                <a:latin typeface="Gill Sans MT" panose="020B0502020104020203" pitchFamily="34" charset="0"/>
              </a:rPr>
              <a:t>分布式加速库：</a:t>
            </a:r>
            <a:endParaRPr lang="en-US" altLang="zh-CN" sz="2400" b="1" dirty="0">
              <a:latin typeface="Gill Sans MT" panose="020B0502020104020203" pitchFamily="34" charset="0"/>
            </a:endParaRPr>
          </a:p>
          <a:p>
            <a:pPr lvl="2">
              <a:lnSpc>
                <a:spcPct val="130000"/>
              </a:lnSpc>
              <a:buClr>
                <a:srgbClr val="92D050"/>
              </a:buClr>
            </a:pPr>
            <a:r>
              <a:rPr lang="zh-CN" altLang="en-US" sz="1800" dirty="0">
                <a:latin typeface="Gill Sans MT" panose="020B0502020104020203" pitchFamily="34" charset="0"/>
              </a:rPr>
              <a:t>业界常用分布式加速库 </a:t>
            </a:r>
            <a:r>
              <a:rPr lang="en-US" altLang="zh-CN" sz="1800" dirty="0">
                <a:latin typeface="Gill Sans MT" panose="020B0502020104020203" pitchFamily="34" charset="0"/>
              </a:rPr>
              <a:t>&amp;</a:t>
            </a:r>
            <a:r>
              <a:rPr lang="zh-CN" altLang="en-US" sz="1800" dirty="0">
                <a:latin typeface="Gill Sans MT" panose="020B0502020104020203" pitchFamily="34" charset="0"/>
              </a:rPr>
              <a:t> 作用</a:t>
            </a:r>
            <a:endParaRPr lang="en-US" altLang="zh-CN" dirty="0">
              <a:latin typeface="Gill Sans MT" panose="020B0502020104020203" pitchFamily="34" charset="0"/>
            </a:endParaRPr>
          </a:p>
          <a:p>
            <a:pPr lvl="1">
              <a:lnSpc>
                <a:spcPct val="130000"/>
              </a:lnSpc>
              <a:buClr>
                <a:srgbClr val="92D050"/>
              </a:buClr>
            </a:pPr>
            <a:r>
              <a:rPr lang="en-US" altLang="zh-CN" sz="2400" b="1" dirty="0">
                <a:latin typeface="Gill Sans MT" panose="020B0502020104020203" pitchFamily="34" charset="0"/>
              </a:rPr>
              <a:t>DeepSpeed</a:t>
            </a:r>
            <a:r>
              <a:rPr lang="zh-CN" altLang="en-US" sz="2400" b="1" dirty="0">
                <a:latin typeface="Gill Sans MT" panose="020B0502020104020203" pitchFamily="34" charset="0"/>
              </a:rPr>
              <a:t> 特性：</a:t>
            </a:r>
            <a:endParaRPr lang="en-US" altLang="zh-CN" sz="2400" b="1" dirty="0">
              <a:latin typeface="Gill Sans MT" panose="020B0502020104020203" pitchFamily="34" charset="0"/>
            </a:endParaRPr>
          </a:p>
          <a:p>
            <a:pPr lvl="2">
              <a:lnSpc>
                <a:spcPct val="130000"/>
              </a:lnSpc>
              <a:buClr>
                <a:srgbClr val="92D050"/>
              </a:buClr>
            </a:pPr>
            <a:r>
              <a:rPr lang="zh-CN" altLang="en-US" sz="1800" dirty="0">
                <a:latin typeface="Gill Sans MT" panose="020B0502020104020203" pitchFamily="34" charset="0"/>
              </a:rPr>
              <a:t>基本概念 </a:t>
            </a:r>
            <a:r>
              <a:rPr lang="en-US" altLang="zh-CN" sz="1800" dirty="0">
                <a:latin typeface="Gill Sans MT" panose="020B0502020104020203" pitchFamily="34" charset="0"/>
              </a:rPr>
              <a:t>-</a:t>
            </a:r>
            <a:r>
              <a:rPr lang="zh-CN" altLang="en-US" sz="1800" dirty="0">
                <a:latin typeface="Gill Sans MT" panose="020B0502020104020203" pitchFamily="34" charset="0"/>
              </a:rPr>
              <a:t> 整体框架 </a:t>
            </a:r>
            <a:r>
              <a:rPr lang="en-US" altLang="zh-CN" sz="1800" dirty="0">
                <a:latin typeface="Gill Sans MT" panose="020B0502020104020203" pitchFamily="34" charset="0"/>
              </a:rPr>
              <a:t>–</a:t>
            </a:r>
            <a:r>
              <a:rPr lang="zh-CN" altLang="en-US" sz="1800" dirty="0">
                <a:latin typeface="Gill Sans MT" panose="020B0502020104020203" pitchFamily="34" charset="0"/>
              </a:rPr>
              <a:t> </a:t>
            </a:r>
            <a:r>
              <a:rPr lang="en-US" altLang="zh-CN" sz="1800" dirty="0">
                <a:latin typeface="Gill Sans MT" panose="020B0502020104020203" pitchFamily="34" charset="0"/>
              </a:rPr>
              <a:t>Zero-1/2/3</a:t>
            </a:r>
            <a:r>
              <a:rPr lang="zh-CN" altLang="en-US" sz="1800" dirty="0">
                <a:latin typeface="Gill Sans MT" panose="020B0502020104020203" pitchFamily="34" charset="0"/>
              </a:rPr>
              <a:t> </a:t>
            </a:r>
            <a:r>
              <a:rPr lang="en-US" altLang="zh-CN" sz="1800" dirty="0">
                <a:latin typeface="Gill Sans MT" panose="020B0502020104020203" pitchFamily="34" charset="0"/>
              </a:rPr>
              <a:t>–</a:t>
            </a:r>
            <a:r>
              <a:rPr lang="zh-CN" altLang="en-US" sz="1800" dirty="0">
                <a:latin typeface="Gill Sans MT" panose="020B0502020104020203" pitchFamily="34" charset="0"/>
              </a:rPr>
              <a:t> </a:t>
            </a:r>
            <a:r>
              <a:rPr lang="en-US" altLang="zh-CN" sz="1800" dirty="0">
                <a:latin typeface="Gill Sans MT" panose="020B0502020104020203" pitchFamily="34" charset="0"/>
              </a:rPr>
              <a:t>ZeRO-Offload</a:t>
            </a:r>
            <a:r>
              <a:rPr lang="zh-CN" altLang="en-US" sz="1800" dirty="0">
                <a:latin typeface="Gill Sans MT" panose="020B0502020104020203" pitchFamily="34" charset="0"/>
              </a:rPr>
              <a:t> </a:t>
            </a:r>
            <a:r>
              <a:rPr lang="en-US" altLang="zh-CN" sz="1800" dirty="0">
                <a:latin typeface="Gill Sans MT" panose="020B0502020104020203" pitchFamily="34" charset="0"/>
              </a:rPr>
              <a:t>–</a:t>
            </a:r>
            <a:r>
              <a:rPr lang="zh-CN" altLang="en-US" sz="1800" dirty="0">
                <a:latin typeface="Gill Sans MT" panose="020B0502020104020203" pitchFamily="34" charset="0"/>
              </a:rPr>
              <a:t> </a:t>
            </a:r>
            <a:r>
              <a:rPr lang="en-US" altLang="zh-CN" sz="1800" dirty="0">
                <a:latin typeface="Gill Sans MT" panose="020B0502020104020203" pitchFamily="34" charset="0"/>
              </a:rPr>
              <a:t>ZeRO-Infinity</a:t>
            </a:r>
          </a:p>
          <a:p>
            <a:pPr lvl="1">
              <a:lnSpc>
                <a:spcPct val="130000"/>
              </a:lnSpc>
              <a:buClr>
                <a:srgbClr val="92D050"/>
              </a:buClr>
            </a:pPr>
            <a:r>
              <a:rPr lang="en-US" altLang="zh-CN" sz="2400" b="1" dirty="0">
                <a:latin typeface="Gill Sans MT" panose="020B0502020104020203" pitchFamily="34" charset="0"/>
              </a:rPr>
              <a:t>Megatron</a:t>
            </a:r>
            <a:r>
              <a:rPr lang="zh-CN" altLang="en-US" sz="2400" b="1" dirty="0">
                <a:latin typeface="Gill Sans MT" panose="020B0502020104020203" pitchFamily="34" charset="0"/>
              </a:rPr>
              <a:t> 特性：</a:t>
            </a:r>
            <a:endParaRPr lang="en-US" altLang="zh-CN" sz="2400" b="1" dirty="0">
              <a:latin typeface="Gill Sans MT" panose="020B0502020104020203" pitchFamily="34" charset="0"/>
            </a:endParaRPr>
          </a:p>
          <a:p>
            <a:pPr lvl="2">
              <a:lnSpc>
                <a:spcPct val="130000"/>
              </a:lnSpc>
              <a:buClr>
                <a:srgbClr val="92D050"/>
              </a:buClr>
            </a:pPr>
            <a:r>
              <a:rPr lang="zh-CN" altLang="en-US" sz="1800" dirty="0">
                <a:latin typeface="Gill Sans MT" panose="020B0502020104020203" pitchFamily="34" charset="0"/>
              </a:rPr>
              <a:t>总体介绍 </a:t>
            </a:r>
            <a:r>
              <a:rPr lang="en-US" altLang="zh-CN" sz="1800" dirty="0">
                <a:latin typeface="Gill Sans MT" panose="020B0502020104020203" pitchFamily="34" charset="0"/>
              </a:rPr>
              <a:t>–</a:t>
            </a:r>
            <a:r>
              <a:rPr lang="zh-CN" altLang="en-US" sz="1800" dirty="0">
                <a:latin typeface="Gill Sans MT" panose="020B0502020104020203" pitchFamily="34" charset="0"/>
              </a:rPr>
              <a:t> 整体流程 </a:t>
            </a:r>
            <a:r>
              <a:rPr lang="en-US" altLang="zh-CN" sz="1800" dirty="0">
                <a:latin typeface="Gill Sans MT" panose="020B0502020104020203" pitchFamily="34" charset="0"/>
              </a:rPr>
              <a:t>–</a:t>
            </a:r>
            <a:r>
              <a:rPr lang="zh-CN" altLang="en-US" sz="1800" dirty="0">
                <a:latin typeface="Gill Sans MT" panose="020B0502020104020203" pitchFamily="34" charset="0"/>
              </a:rPr>
              <a:t> 并行配置 </a:t>
            </a:r>
            <a:r>
              <a:rPr lang="en-US" altLang="zh-CN" sz="1800" dirty="0">
                <a:latin typeface="Gill Sans MT" panose="020B0502020104020203" pitchFamily="34" charset="0"/>
              </a:rPr>
              <a:t>–</a:t>
            </a:r>
            <a:r>
              <a:rPr lang="zh-CN" altLang="en-US" sz="1800" dirty="0">
                <a:latin typeface="Gill Sans MT" panose="020B0502020104020203" pitchFamily="34" charset="0"/>
              </a:rPr>
              <a:t> </a:t>
            </a:r>
            <a:r>
              <a:rPr lang="en-US" altLang="zh-CN" sz="1800" dirty="0">
                <a:latin typeface="Gill Sans MT" panose="020B0502020104020203" pitchFamily="34" charset="0"/>
              </a:rPr>
              <a:t>DP</a:t>
            </a:r>
            <a:r>
              <a:rPr lang="zh-CN" altLang="en-US" sz="1800" dirty="0">
                <a:latin typeface="Gill Sans MT" panose="020B0502020104020203" pitchFamily="34" charset="0"/>
              </a:rPr>
              <a:t> </a:t>
            </a:r>
            <a:r>
              <a:rPr lang="en-US" altLang="zh-CN" sz="1800" dirty="0">
                <a:latin typeface="Gill Sans MT" panose="020B0502020104020203" pitchFamily="34" charset="0"/>
              </a:rPr>
              <a:t>–</a:t>
            </a:r>
            <a:r>
              <a:rPr lang="zh-CN" altLang="en-US" sz="1800" dirty="0">
                <a:latin typeface="Gill Sans MT" panose="020B0502020104020203" pitchFamily="34" charset="0"/>
              </a:rPr>
              <a:t> </a:t>
            </a:r>
            <a:r>
              <a:rPr lang="en-US" altLang="zh-CN" sz="1800" dirty="0">
                <a:latin typeface="Gill Sans MT" panose="020B0502020104020203" pitchFamily="34" charset="0"/>
              </a:rPr>
              <a:t>TP</a:t>
            </a:r>
            <a:r>
              <a:rPr lang="zh-CN" altLang="en-US" sz="1800" dirty="0">
                <a:latin typeface="Gill Sans MT" panose="020B0502020104020203" pitchFamily="34" charset="0"/>
              </a:rPr>
              <a:t> </a:t>
            </a:r>
            <a:r>
              <a:rPr lang="en-US" altLang="zh-CN" sz="1800" dirty="0">
                <a:latin typeface="Gill Sans MT" panose="020B0502020104020203" pitchFamily="34" charset="0"/>
              </a:rPr>
              <a:t>–</a:t>
            </a:r>
            <a:r>
              <a:rPr lang="zh-CN" altLang="en-US" sz="1800" dirty="0">
                <a:latin typeface="Gill Sans MT" panose="020B0502020104020203" pitchFamily="34" charset="0"/>
              </a:rPr>
              <a:t> </a:t>
            </a:r>
            <a:r>
              <a:rPr lang="en-US" altLang="zh-CN" sz="1800" dirty="0">
                <a:latin typeface="Gill Sans MT" panose="020B0502020104020203" pitchFamily="34" charset="0"/>
              </a:rPr>
              <a:t>PP</a:t>
            </a:r>
            <a:r>
              <a:rPr lang="zh-CN" altLang="en-US" sz="1800" dirty="0">
                <a:latin typeface="Gill Sans MT" panose="020B0502020104020203" pitchFamily="34" charset="0"/>
              </a:rPr>
              <a:t> </a:t>
            </a:r>
            <a:endParaRPr lang="en-US" altLang="zh-CN" sz="1800" dirty="0">
              <a:latin typeface="Gill Sans MT" panose="020B0502020104020203" pitchFamily="34" charset="0"/>
            </a:endParaRPr>
          </a:p>
        </p:txBody>
      </p:sp>
    </p:spTree>
    <p:extLst>
      <p:ext uri="{BB962C8B-B14F-4D97-AF65-F5344CB8AC3E}">
        <p14:creationId xmlns:p14="http://schemas.microsoft.com/office/powerpoint/2010/main" val="23479994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F4912-0C3A-456C-9ADB-CB2688F40E57}"/>
              </a:ext>
            </a:extLst>
          </p:cNvPr>
          <p:cNvSpPr>
            <a:spLocks noGrp="1"/>
          </p:cNvSpPr>
          <p:nvPr>
            <p:ph type="title"/>
          </p:nvPr>
        </p:nvSpPr>
        <p:spPr/>
        <p:txBody>
          <a:bodyPr/>
          <a:lstStyle/>
          <a:p>
            <a:r>
              <a:rPr lang="zh-CN" altLang="en-US" dirty="0"/>
              <a:t>分布式并行意义</a:t>
            </a:r>
            <a:endParaRPr lang="en-US" dirty="0"/>
          </a:p>
        </p:txBody>
      </p:sp>
      <p:sp>
        <p:nvSpPr>
          <p:cNvPr id="3" name="Text Placeholder 2">
            <a:extLst>
              <a:ext uri="{FF2B5EF4-FFF2-40B4-BE49-F238E27FC236}">
                <a16:creationId xmlns:a16="http://schemas.microsoft.com/office/drawing/2014/main" id="{C20A4206-9750-480A-9BB5-F98033F1CABD}"/>
              </a:ext>
            </a:extLst>
          </p:cNvPr>
          <p:cNvSpPr>
            <a:spLocks noGrp="1"/>
          </p:cNvSpPr>
          <p:nvPr>
            <p:ph sz="half" idx="1"/>
          </p:nvPr>
        </p:nvSpPr>
        <p:spPr/>
        <p:txBody>
          <a:bodyPr/>
          <a:lstStyle/>
          <a:p>
            <a:r>
              <a:rPr lang="zh-CN" altLang="en-US" sz="2400" b="1" dirty="0"/>
              <a:t>深度学习训练耗时：</a:t>
            </a:r>
            <a:endParaRPr lang="en-US" altLang="zh-CN" sz="2400" b="1" dirty="0"/>
          </a:p>
        </p:txBody>
      </p:sp>
      <p:sp>
        <p:nvSpPr>
          <p:cNvPr id="8" name="Left Brace 7">
            <a:extLst>
              <a:ext uri="{FF2B5EF4-FFF2-40B4-BE49-F238E27FC236}">
                <a16:creationId xmlns:a16="http://schemas.microsoft.com/office/drawing/2014/main" id="{EBFDA725-CAE5-4028-B8BA-3C8775969E82}"/>
              </a:ext>
            </a:extLst>
          </p:cNvPr>
          <p:cNvSpPr/>
          <p:nvPr/>
        </p:nvSpPr>
        <p:spPr>
          <a:xfrm rot="16200000">
            <a:off x="4509054" y="3861199"/>
            <a:ext cx="240149" cy="1656000"/>
          </a:xfrm>
          <a:prstGeom prst="leftBrace">
            <a:avLst/>
          </a:prstGeom>
          <a:ln>
            <a:solidFill>
              <a:srgbClr val="C00000"/>
            </a:solidFill>
            <a:headEnd type="none" w="lg" len="med"/>
            <a:tailEnd type="none" w="lg" len="med"/>
            <a:extLst>
              <a:ext uri="{C807C97D-BFC1-408E-A445-0C87EB9F89A2}">
                <ask:lineSketchStyleProps xmlns:ask="http://schemas.microsoft.com/office/drawing/2018/sketchyshapes" sd="2928395881">
                  <a:custGeom>
                    <a:avLst/>
                    <a:gdLst>
                      <a:gd name="connsiteX0" fmla="*/ 240149 w 240149"/>
                      <a:gd name="connsiteY0" fmla="*/ 1656000 h 1656000"/>
                      <a:gd name="connsiteX1" fmla="*/ 120074 w 240149"/>
                      <a:gd name="connsiteY1" fmla="*/ 1635988 h 1656000"/>
                      <a:gd name="connsiteX2" fmla="*/ 120075 w 240149"/>
                      <a:gd name="connsiteY2" fmla="*/ 848012 h 1656000"/>
                      <a:gd name="connsiteX3" fmla="*/ 0 w 240149"/>
                      <a:gd name="connsiteY3" fmla="*/ 828000 h 1656000"/>
                      <a:gd name="connsiteX4" fmla="*/ 120075 w 240149"/>
                      <a:gd name="connsiteY4" fmla="*/ 807988 h 1656000"/>
                      <a:gd name="connsiteX5" fmla="*/ 120075 w 240149"/>
                      <a:gd name="connsiteY5" fmla="*/ 398240 h 1656000"/>
                      <a:gd name="connsiteX6" fmla="*/ 120075 w 240149"/>
                      <a:gd name="connsiteY6" fmla="*/ 20012 h 1656000"/>
                      <a:gd name="connsiteX7" fmla="*/ 240150 w 240149"/>
                      <a:gd name="connsiteY7" fmla="*/ 0 h 1656000"/>
                      <a:gd name="connsiteX8" fmla="*/ 240149 w 240149"/>
                      <a:gd name="connsiteY8" fmla="*/ 1656000 h 1656000"/>
                      <a:gd name="connsiteX0" fmla="*/ 240149 w 240149"/>
                      <a:gd name="connsiteY0" fmla="*/ 1656000 h 1656000"/>
                      <a:gd name="connsiteX1" fmla="*/ 120074 w 240149"/>
                      <a:gd name="connsiteY1" fmla="*/ 1635988 h 1656000"/>
                      <a:gd name="connsiteX2" fmla="*/ 120075 w 240149"/>
                      <a:gd name="connsiteY2" fmla="*/ 848012 h 1656000"/>
                      <a:gd name="connsiteX3" fmla="*/ 0 w 240149"/>
                      <a:gd name="connsiteY3" fmla="*/ 828000 h 1656000"/>
                      <a:gd name="connsiteX4" fmla="*/ 120075 w 240149"/>
                      <a:gd name="connsiteY4" fmla="*/ 807988 h 1656000"/>
                      <a:gd name="connsiteX5" fmla="*/ 120075 w 240149"/>
                      <a:gd name="connsiteY5" fmla="*/ 429760 h 1656000"/>
                      <a:gd name="connsiteX6" fmla="*/ 120075 w 240149"/>
                      <a:gd name="connsiteY6" fmla="*/ 20012 h 1656000"/>
                      <a:gd name="connsiteX7" fmla="*/ 240150 w 240149"/>
                      <a:gd name="connsiteY7" fmla="*/ 0 h 165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0149" h="1656000" stroke="0" extrusionOk="0">
                        <a:moveTo>
                          <a:pt x="240149" y="1656000"/>
                        </a:moveTo>
                        <a:cubicBezTo>
                          <a:pt x="175557" y="1655942"/>
                          <a:pt x="119409" y="1646748"/>
                          <a:pt x="120074" y="1635988"/>
                        </a:cubicBezTo>
                        <a:cubicBezTo>
                          <a:pt x="165493" y="1409266"/>
                          <a:pt x="126153" y="1071856"/>
                          <a:pt x="120075" y="848012"/>
                        </a:cubicBezTo>
                        <a:cubicBezTo>
                          <a:pt x="114692" y="841080"/>
                          <a:pt x="64856" y="828256"/>
                          <a:pt x="0" y="828000"/>
                        </a:cubicBezTo>
                        <a:cubicBezTo>
                          <a:pt x="65449" y="826589"/>
                          <a:pt x="119859" y="817635"/>
                          <a:pt x="120075" y="807988"/>
                        </a:cubicBezTo>
                        <a:cubicBezTo>
                          <a:pt x="109150" y="671424"/>
                          <a:pt x="111814" y="560743"/>
                          <a:pt x="120075" y="398240"/>
                        </a:cubicBezTo>
                        <a:cubicBezTo>
                          <a:pt x="128336" y="235737"/>
                          <a:pt x="117070" y="98604"/>
                          <a:pt x="120075" y="20012"/>
                        </a:cubicBezTo>
                        <a:cubicBezTo>
                          <a:pt x="121493" y="12115"/>
                          <a:pt x="167316" y="-5426"/>
                          <a:pt x="240150" y="0"/>
                        </a:cubicBezTo>
                        <a:cubicBezTo>
                          <a:pt x="141181" y="630461"/>
                          <a:pt x="231923" y="1136370"/>
                          <a:pt x="240149" y="1656000"/>
                        </a:cubicBezTo>
                        <a:close/>
                      </a:path>
                      <a:path w="240149" h="1656000" fill="none" extrusionOk="0">
                        <a:moveTo>
                          <a:pt x="240149" y="1656000"/>
                        </a:moveTo>
                        <a:cubicBezTo>
                          <a:pt x="176060" y="1657368"/>
                          <a:pt x="118246" y="1647081"/>
                          <a:pt x="120074" y="1635988"/>
                        </a:cubicBezTo>
                        <a:cubicBezTo>
                          <a:pt x="122145" y="1351604"/>
                          <a:pt x="108207" y="1099597"/>
                          <a:pt x="120075" y="848012"/>
                        </a:cubicBezTo>
                        <a:cubicBezTo>
                          <a:pt x="127290" y="827943"/>
                          <a:pt x="66100" y="836434"/>
                          <a:pt x="0" y="828000"/>
                        </a:cubicBezTo>
                        <a:cubicBezTo>
                          <a:pt x="65161" y="828622"/>
                          <a:pt x="122347" y="820540"/>
                          <a:pt x="120075" y="807988"/>
                        </a:cubicBezTo>
                        <a:cubicBezTo>
                          <a:pt x="114152" y="702634"/>
                          <a:pt x="116773" y="546244"/>
                          <a:pt x="120075" y="429760"/>
                        </a:cubicBezTo>
                        <a:cubicBezTo>
                          <a:pt x="123377" y="313276"/>
                          <a:pt x="130732" y="135507"/>
                          <a:pt x="120075" y="20012"/>
                        </a:cubicBezTo>
                        <a:cubicBezTo>
                          <a:pt x="121422" y="19460"/>
                          <a:pt x="181244" y="5882"/>
                          <a:pt x="240150" y="0"/>
                        </a:cubicBezTo>
                      </a:path>
                    </a:pathLst>
                  </a:custGeom>
                  <ask:type>
                    <ask:lineSketchFreehand/>
                  </ask:type>
                </ask:lineSketchStyleProps>
              </a:ext>
            </a:extLst>
          </a:ln>
          <a:effectLst/>
        </p:spPr>
        <p:style>
          <a:lnRef idx="3">
            <a:schemeClr val="accent3"/>
          </a:lnRef>
          <a:fillRef idx="0">
            <a:schemeClr val="accent3"/>
          </a:fillRef>
          <a:effectRef idx="2">
            <a:schemeClr val="accent3"/>
          </a:effectRef>
          <a:fontRef idx="minor">
            <a:schemeClr val="tx1"/>
          </a:fontRef>
        </p:style>
        <p:txBody>
          <a:bodyPr rtlCol="0" anchor="ctr"/>
          <a:lstStyle/>
          <a:p>
            <a:pPr algn="ctr"/>
            <a:endParaRPr lang="en-US">
              <a:solidFill>
                <a:srgbClr val="374154"/>
              </a:solidFill>
            </a:endParaRPr>
          </a:p>
        </p:txBody>
      </p:sp>
      <p:sp>
        <p:nvSpPr>
          <p:cNvPr id="9" name="Left Brace 8">
            <a:extLst>
              <a:ext uri="{FF2B5EF4-FFF2-40B4-BE49-F238E27FC236}">
                <a16:creationId xmlns:a16="http://schemas.microsoft.com/office/drawing/2014/main" id="{23BEF225-C9DD-4E05-9144-118866526D6D}"/>
              </a:ext>
            </a:extLst>
          </p:cNvPr>
          <p:cNvSpPr/>
          <p:nvPr/>
        </p:nvSpPr>
        <p:spPr>
          <a:xfrm rot="16200000">
            <a:off x="7911451" y="2727090"/>
            <a:ext cx="240150" cy="3924218"/>
          </a:xfrm>
          <a:prstGeom prst="leftBrace">
            <a:avLst/>
          </a:prstGeom>
          <a:ln>
            <a:solidFill>
              <a:srgbClr val="C00000"/>
            </a:solidFill>
            <a:headEnd type="none" w="lg" len="med"/>
            <a:tailEnd type="none" w="lg" len="med"/>
            <a:extLst>
              <a:ext uri="{C807C97D-BFC1-408E-A445-0C87EB9F89A2}">
                <ask:lineSketchStyleProps xmlns:ask="http://schemas.microsoft.com/office/drawing/2018/sketchyshapes" sd="2928395881">
                  <a:custGeom>
                    <a:avLst/>
                    <a:gdLst>
                      <a:gd name="connsiteX0" fmla="*/ 240150 w 240150"/>
                      <a:gd name="connsiteY0" fmla="*/ 3924218 h 3924218"/>
                      <a:gd name="connsiteX1" fmla="*/ 120075 w 240150"/>
                      <a:gd name="connsiteY1" fmla="*/ 3904206 h 3924218"/>
                      <a:gd name="connsiteX2" fmla="*/ 120075 w 240150"/>
                      <a:gd name="connsiteY2" fmla="*/ 3263511 h 3924218"/>
                      <a:gd name="connsiteX3" fmla="*/ 120075 w 240150"/>
                      <a:gd name="connsiteY3" fmla="*/ 2680479 h 3924218"/>
                      <a:gd name="connsiteX4" fmla="*/ 120075 w 240150"/>
                      <a:gd name="connsiteY4" fmla="*/ 1982121 h 3924218"/>
                      <a:gd name="connsiteX5" fmla="*/ 0 w 240150"/>
                      <a:gd name="connsiteY5" fmla="*/ 1962109 h 3924218"/>
                      <a:gd name="connsiteX6" fmla="*/ 120075 w 240150"/>
                      <a:gd name="connsiteY6" fmla="*/ 1942097 h 3924218"/>
                      <a:gd name="connsiteX7" fmla="*/ 120075 w 240150"/>
                      <a:gd name="connsiteY7" fmla="*/ 1301402 h 3924218"/>
                      <a:gd name="connsiteX8" fmla="*/ 120075 w 240150"/>
                      <a:gd name="connsiteY8" fmla="*/ 699149 h 3924218"/>
                      <a:gd name="connsiteX9" fmla="*/ 120075 w 240150"/>
                      <a:gd name="connsiteY9" fmla="*/ 20012 h 3924218"/>
                      <a:gd name="connsiteX10" fmla="*/ 240150 w 240150"/>
                      <a:gd name="connsiteY10" fmla="*/ 0 h 3924218"/>
                      <a:gd name="connsiteX11" fmla="*/ 240150 w 240150"/>
                      <a:gd name="connsiteY11" fmla="*/ 536310 h 3924218"/>
                      <a:gd name="connsiteX12" fmla="*/ 240150 w 240150"/>
                      <a:gd name="connsiteY12" fmla="*/ 1111862 h 3924218"/>
                      <a:gd name="connsiteX13" fmla="*/ 240150 w 240150"/>
                      <a:gd name="connsiteY13" fmla="*/ 1687414 h 3924218"/>
                      <a:gd name="connsiteX14" fmla="*/ 240150 w 240150"/>
                      <a:gd name="connsiteY14" fmla="*/ 2262966 h 3924218"/>
                      <a:gd name="connsiteX15" fmla="*/ 240150 w 240150"/>
                      <a:gd name="connsiteY15" fmla="*/ 2917002 h 3924218"/>
                      <a:gd name="connsiteX16" fmla="*/ 240150 w 240150"/>
                      <a:gd name="connsiteY16" fmla="*/ 3924218 h 3924218"/>
                      <a:gd name="connsiteX0" fmla="*/ 240150 w 240150"/>
                      <a:gd name="connsiteY0" fmla="*/ 3924218 h 3924218"/>
                      <a:gd name="connsiteX1" fmla="*/ 120075 w 240150"/>
                      <a:gd name="connsiteY1" fmla="*/ 3904206 h 3924218"/>
                      <a:gd name="connsiteX2" fmla="*/ 120075 w 240150"/>
                      <a:gd name="connsiteY2" fmla="*/ 3225069 h 3924218"/>
                      <a:gd name="connsiteX3" fmla="*/ 120075 w 240150"/>
                      <a:gd name="connsiteY3" fmla="*/ 2584374 h 3924218"/>
                      <a:gd name="connsiteX4" fmla="*/ 120075 w 240150"/>
                      <a:gd name="connsiteY4" fmla="*/ 1982121 h 3924218"/>
                      <a:gd name="connsiteX5" fmla="*/ 0 w 240150"/>
                      <a:gd name="connsiteY5" fmla="*/ 1962109 h 3924218"/>
                      <a:gd name="connsiteX6" fmla="*/ 120075 w 240150"/>
                      <a:gd name="connsiteY6" fmla="*/ 1942097 h 3924218"/>
                      <a:gd name="connsiteX7" fmla="*/ 120075 w 240150"/>
                      <a:gd name="connsiteY7" fmla="*/ 1359065 h 3924218"/>
                      <a:gd name="connsiteX8" fmla="*/ 120075 w 240150"/>
                      <a:gd name="connsiteY8" fmla="*/ 776032 h 3924218"/>
                      <a:gd name="connsiteX9" fmla="*/ 120075 w 240150"/>
                      <a:gd name="connsiteY9" fmla="*/ 20012 h 3924218"/>
                      <a:gd name="connsiteX10" fmla="*/ 240150 w 240150"/>
                      <a:gd name="connsiteY10" fmla="*/ 0 h 3924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0150" h="3924218" stroke="0" extrusionOk="0">
                        <a:moveTo>
                          <a:pt x="240150" y="3924218"/>
                        </a:moveTo>
                        <a:cubicBezTo>
                          <a:pt x="175558" y="3924160"/>
                          <a:pt x="119410" y="3914966"/>
                          <a:pt x="120075" y="3904206"/>
                        </a:cubicBezTo>
                        <a:cubicBezTo>
                          <a:pt x="136565" y="3658818"/>
                          <a:pt x="136837" y="3582428"/>
                          <a:pt x="120075" y="3263511"/>
                        </a:cubicBezTo>
                        <a:cubicBezTo>
                          <a:pt x="103313" y="2944594"/>
                          <a:pt x="146695" y="2945651"/>
                          <a:pt x="120075" y="2680479"/>
                        </a:cubicBezTo>
                        <a:cubicBezTo>
                          <a:pt x="93455" y="2415307"/>
                          <a:pt x="110281" y="2287473"/>
                          <a:pt x="120075" y="1982121"/>
                        </a:cubicBezTo>
                        <a:cubicBezTo>
                          <a:pt x="115131" y="1974972"/>
                          <a:pt x="60251" y="1970803"/>
                          <a:pt x="0" y="1962109"/>
                        </a:cubicBezTo>
                        <a:cubicBezTo>
                          <a:pt x="68870" y="1963044"/>
                          <a:pt x="118531" y="1954015"/>
                          <a:pt x="120075" y="1942097"/>
                        </a:cubicBezTo>
                        <a:cubicBezTo>
                          <a:pt x="110615" y="1723561"/>
                          <a:pt x="118516" y="1446788"/>
                          <a:pt x="120075" y="1301402"/>
                        </a:cubicBezTo>
                        <a:cubicBezTo>
                          <a:pt x="121634" y="1156016"/>
                          <a:pt x="96069" y="833841"/>
                          <a:pt x="120075" y="699149"/>
                        </a:cubicBezTo>
                        <a:cubicBezTo>
                          <a:pt x="144081" y="564457"/>
                          <a:pt x="97757" y="288566"/>
                          <a:pt x="120075" y="20012"/>
                        </a:cubicBezTo>
                        <a:cubicBezTo>
                          <a:pt x="110502" y="9176"/>
                          <a:pt x="174993" y="-12159"/>
                          <a:pt x="240150" y="0"/>
                        </a:cubicBezTo>
                        <a:cubicBezTo>
                          <a:pt x="261156" y="156246"/>
                          <a:pt x="264262" y="268360"/>
                          <a:pt x="240150" y="536310"/>
                        </a:cubicBezTo>
                        <a:cubicBezTo>
                          <a:pt x="216039" y="804260"/>
                          <a:pt x="221785" y="894484"/>
                          <a:pt x="240150" y="1111862"/>
                        </a:cubicBezTo>
                        <a:cubicBezTo>
                          <a:pt x="258515" y="1329240"/>
                          <a:pt x="226889" y="1433792"/>
                          <a:pt x="240150" y="1687414"/>
                        </a:cubicBezTo>
                        <a:cubicBezTo>
                          <a:pt x="253411" y="1941036"/>
                          <a:pt x="251344" y="2109527"/>
                          <a:pt x="240150" y="2262966"/>
                        </a:cubicBezTo>
                        <a:cubicBezTo>
                          <a:pt x="228956" y="2416405"/>
                          <a:pt x="215162" y="2607512"/>
                          <a:pt x="240150" y="2917002"/>
                        </a:cubicBezTo>
                        <a:cubicBezTo>
                          <a:pt x="265138" y="3226492"/>
                          <a:pt x="239928" y="3596622"/>
                          <a:pt x="240150" y="3924218"/>
                        </a:cubicBezTo>
                        <a:close/>
                      </a:path>
                      <a:path w="240150" h="3924218" fill="none" extrusionOk="0">
                        <a:moveTo>
                          <a:pt x="240150" y="3924218"/>
                        </a:moveTo>
                        <a:cubicBezTo>
                          <a:pt x="174998" y="3925142"/>
                          <a:pt x="118634" y="3916043"/>
                          <a:pt x="120075" y="3904206"/>
                        </a:cubicBezTo>
                        <a:cubicBezTo>
                          <a:pt x="130946" y="3726890"/>
                          <a:pt x="128120" y="3381830"/>
                          <a:pt x="120075" y="3225069"/>
                        </a:cubicBezTo>
                        <a:cubicBezTo>
                          <a:pt x="112030" y="3068308"/>
                          <a:pt x="128222" y="2760584"/>
                          <a:pt x="120075" y="2584374"/>
                        </a:cubicBezTo>
                        <a:cubicBezTo>
                          <a:pt x="111928" y="2408164"/>
                          <a:pt x="126560" y="2250000"/>
                          <a:pt x="120075" y="1982121"/>
                        </a:cubicBezTo>
                        <a:cubicBezTo>
                          <a:pt x="119387" y="1972577"/>
                          <a:pt x="61375" y="1961689"/>
                          <a:pt x="0" y="1962109"/>
                        </a:cubicBezTo>
                        <a:cubicBezTo>
                          <a:pt x="65862" y="1964284"/>
                          <a:pt x="119009" y="1954359"/>
                          <a:pt x="120075" y="1942097"/>
                        </a:cubicBezTo>
                        <a:cubicBezTo>
                          <a:pt x="118988" y="1814530"/>
                          <a:pt x="138503" y="1626559"/>
                          <a:pt x="120075" y="1359065"/>
                        </a:cubicBezTo>
                        <a:cubicBezTo>
                          <a:pt x="101647" y="1091571"/>
                          <a:pt x="126956" y="930706"/>
                          <a:pt x="120075" y="776032"/>
                        </a:cubicBezTo>
                        <a:cubicBezTo>
                          <a:pt x="113194" y="621358"/>
                          <a:pt x="144433" y="213731"/>
                          <a:pt x="120075" y="20012"/>
                        </a:cubicBezTo>
                        <a:cubicBezTo>
                          <a:pt x="127581" y="15342"/>
                          <a:pt x="176264" y="-2048"/>
                          <a:pt x="240150" y="0"/>
                        </a:cubicBezTo>
                      </a:path>
                    </a:pathLst>
                  </a:custGeom>
                  <ask:type>
                    <ask:lineSketchFreehand/>
                  </ask:type>
                </ask:lineSketchStyleProps>
              </a:ext>
            </a:extLst>
          </a:ln>
          <a:effectLst/>
        </p:spPr>
        <p:style>
          <a:lnRef idx="3">
            <a:schemeClr val="accent3"/>
          </a:lnRef>
          <a:fillRef idx="0">
            <a:schemeClr val="accent3"/>
          </a:fillRef>
          <a:effectRef idx="2">
            <a:schemeClr val="accent3"/>
          </a:effectRef>
          <a:fontRef idx="minor">
            <a:schemeClr val="tx1"/>
          </a:fontRef>
        </p:style>
        <p:txBody>
          <a:bodyPr rtlCol="0" anchor="ctr"/>
          <a:lstStyle/>
          <a:p>
            <a:pPr algn="ctr"/>
            <a:endParaRPr lang="en-US">
              <a:solidFill>
                <a:srgbClr val="374154"/>
              </a:solidFill>
            </a:endParaRPr>
          </a:p>
        </p:txBody>
      </p:sp>
      <p:sp>
        <p:nvSpPr>
          <p:cNvPr id="10" name="TextBox 9">
            <a:extLst>
              <a:ext uri="{FF2B5EF4-FFF2-40B4-BE49-F238E27FC236}">
                <a16:creationId xmlns:a16="http://schemas.microsoft.com/office/drawing/2014/main" id="{D4C70025-8C07-42A7-BD8E-CAF9CDDC570C}"/>
              </a:ext>
            </a:extLst>
          </p:cNvPr>
          <p:cNvSpPr txBox="1"/>
          <p:nvPr/>
        </p:nvSpPr>
        <p:spPr>
          <a:xfrm>
            <a:off x="3355766" y="4976025"/>
            <a:ext cx="2546724" cy="307777"/>
          </a:xfrm>
          <a:prstGeom prst="rect">
            <a:avLst/>
          </a:prstGeom>
          <a:noFill/>
        </p:spPr>
        <p:txBody>
          <a:bodyPr wrap="none" lIns="0" tIns="0" rIns="0" bIns="0" rtlCol="0">
            <a:spAutoFit/>
          </a:bodyPr>
          <a:lstStyle/>
          <a:p>
            <a:pPr algn="ctr"/>
            <a:r>
              <a:rPr lang="en-US" altLang="zh-CN" sz="2000" dirty="0">
                <a:solidFill>
                  <a:srgbClr val="374154"/>
                </a:solidFill>
                <a:latin typeface="+mj-ea"/>
                <a:ea typeface="+mj-ea"/>
              </a:rPr>
              <a:t>Moore</a:t>
            </a:r>
            <a:r>
              <a:rPr lang="zh-CN" altLang="en-US" sz="2000" dirty="0">
                <a:solidFill>
                  <a:srgbClr val="374154"/>
                </a:solidFill>
                <a:latin typeface="+mj-ea"/>
                <a:ea typeface="+mj-ea"/>
              </a:rPr>
              <a:t>定律</a:t>
            </a:r>
            <a:r>
              <a:rPr lang="en-US" altLang="zh-CN" sz="2000" dirty="0">
                <a:solidFill>
                  <a:srgbClr val="374154"/>
                </a:solidFill>
                <a:latin typeface="+mj-ea"/>
                <a:ea typeface="+mj-ea"/>
              </a:rPr>
              <a:t>+</a:t>
            </a:r>
            <a:r>
              <a:rPr lang="zh-CN" altLang="en-US" sz="2000" dirty="0">
                <a:solidFill>
                  <a:srgbClr val="374154"/>
                </a:solidFill>
                <a:latin typeface="+mj-ea"/>
                <a:ea typeface="+mj-ea"/>
              </a:rPr>
              <a:t>算法优化</a:t>
            </a:r>
            <a:endParaRPr lang="en-US" altLang="zh-CN" sz="2000" dirty="0">
              <a:solidFill>
                <a:srgbClr val="374154"/>
              </a:solidFill>
              <a:latin typeface="+mj-ea"/>
              <a:ea typeface="+mj-ea"/>
            </a:endParaRPr>
          </a:p>
        </p:txBody>
      </p:sp>
      <p:sp>
        <p:nvSpPr>
          <p:cNvPr id="11" name="TextBox 10">
            <a:extLst>
              <a:ext uri="{FF2B5EF4-FFF2-40B4-BE49-F238E27FC236}">
                <a16:creationId xmlns:a16="http://schemas.microsoft.com/office/drawing/2014/main" id="{A7020CD8-5297-49E1-8E1F-5C3C987A1103}"/>
              </a:ext>
            </a:extLst>
          </p:cNvPr>
          <p:cNvSpPr txBox="1"/>
          <p:nvPr/>
        </p:nvSpPr>
        <p:spPr>
          <a:xfrm>
            <a:off x="7602155" y="4976025"/>
            <a:ext cx="1040199" cy="307777"/>
          </a:xfrm>
          <a:prstGeom prst="rect">
            <a:avLst/>
          </a:prstGeom>
          <a:noFill/>
        </p:spPr>
        <p:txBody>
          <a:bodyPr wrap="square" lIns="0" tIns="0" rIns="0" bIns="0" rtlCol="0">
            <a:spAutoFit/>
          </a:bodyPr>
          <a:lstStyle/>
          <a:p>
            <a:pPr algn="l"/>
            <a:r>
              <a:rPr lang="zh-CN" altLang="en-US" sz="2000" dirty="0">
                <a:solidFill>
                  <a:srgbClr val="374154"/>
                </a:solidFill>
                <a:latin typeface="+mj-ea"/>
                <a:ea typeface="+mj-ea"/>
              </a:rPr>
              <a:t>可变因素</a:t>
            </a:r>
            <a:endParaRPr lang="en-US" sz="2000" dirty="0" err="1">
              <a:solidFill>
                <a:srgbClr val="374154"/>
              </a:solidFill>
              <a:latin typeface="+mj-ea"/>
              <a:ea typeface="+mj-ea"/>
            </a:endParaRPr>
          </a:p>
        </p:txBody>
      </p:sp>
      <p:grpSp>
        <p:nvGrpSpPr>
          <p:cNvPr id="19" name="组合 18">
            <a:extLst>
              <a:ext uri="{FF2B5EF4-FFF2-40B4-BE49-F238E27FC236}">
                <a16:creationId xmlns:a16="http://schemas.microsoft.com/office/drawing/2014/main" id="{C99BE436-EFE7-1A43-8F61-143683F57298}"/>
              </a:ext>
            </a:extLst>
          </p:cNvPr>
          <p:cNvGrpSpPr/>
          <p:nvPr/>
        </p:nvGrpSpPr>
        <p:grpSpPr>
          <a:xfrm>
            <a:off x="3039255" y="1988840"/>
            <a:ext cx="5939446" cy="1067148"/>
            <a:chOff x="3039255" y="1988840"/>
            <a:chExt cx="5939446" cy="1067148"/>
          </a:xfrm>
        </p:grpSpPr>
        <p:sp>
          <p:nvSpPr>
            <p:cNvPr id="4" name="Left Brace 3">
              <a:extLst>
                <a:ext uri="{FF2B5EF4-FFF2-40B4-BE49-F238E27FC236}">
                  <a16:creationId xmlns:a16="http://schemas.microsoft.com/office/drawing/2014/main" id="{18288B34-8F2D-4FB4-A8DB-123842C4F7A0}"/>
                </a:ext>
              </a:extLst>
            </p:cNvPr>
            <p:cNvSpPr/>
            <p:nvPr/>
          </p:nvSpPr>
          <p:spPr>
            <a:xfrm rot="16200000">
              <a:off x="5904968" y="937397"/>
              <a:ext cx="237600" cy="3240000"/>
            </a:xfrm>
            <a:prstGeom prst="leftBrace">
              <a:avLst/>
            </a:prstGeom>
            <a:ln>
              <a:solidFill>
                <a:srgbClr val="C00000"/>
              </a:solidFill>
              <a:headEnd type="none" w="lg" len="med"/>
              <a:tailEnd type="none" w="lg" len="med"/>
              <a:extLst>
                <a:ext uri="{C807C97D-BFC1-408E-A445-0C87EB9F89A2}">
                  <ask:lineSketchStyleProps xmlns:ask="http://schemas.microsoft.com/office/drawing/2018/sketchyshapes" sd="1136257699">
                    <a:custGeom>
                      <a:avLst/>
                      <a:gdLst>
                        <a:gd name="connsiteX0" fmla="*/ 237600 w 237600"/>
                        <a:gd name="connsiteY0" fmla="*/ 3240000 h 3240000"/>
                        <a:gd name="connsiteX1" fmla="*/ 118800 w 237600"/>
                        <a:gd name="connsiteY1" fmla="*/ 3220201 h 3240000"/>
                        <a:gd name="connsiteX2" fmla="*/ 118800 w 237600"/>
                        <a:gd name="connsiteY2" fmla="*/ 2740812 h 3240000"/>
                        <a:gd name="connsiteX3" fmla="*/ 118800 w 237600"/>
                        <a:gd name="connsiteY3" fmla="*/ 2245620 h 3240000"/>
                        <a:gd name="connsiteX4" fmla="*/ 118800 w 237600"/>
                        <a:gd name="connsiteY4" fmla="*/ 1639799 h 3240000"/>
                        <a:gd name="connsiteX5" fmla="*/ 0 w 237600"/>
                        <a:gd name="connsiteY5" fmla="*/ 1620000 h 3240000"/>
                        <a:gd name="connsiteX6" fmla="*/ 118800 w 237600"/>
                        <a:gd name="connsiteY6" fmla="*/ 1600201 h 3240000"/>
                        <a:gd name="connsiteX7" fmla="*/ 118800 w 237600"/>
                        <a:gd name="connsiteY7" fmla="*/ 1089204 h 3240000"/>
                        <a:gd name="connsiteX8" fmla="*/ 118800 w 237600"/>
                        <a:gd name="connsiteY8" fmla="*/ 546600 h 3240000"/>
                        <a:gd name="connsiteX9" fmla="*/ 118800 w 237600"/>
                        <a:gd name="connsiteY9" fmla="*/ 19799 h 3240000"/>
                        <a:gd name="connsiteX10" fmla="*/ 237600 w 237600"/>
                        <a:gd name="connsiteY10" fmla="*/ 0 h 3240000"/>
                        <a:gd name="connsiteX11" fmla="*/ 237600 w 237600"/>
                        <a:gd name="connsiteY11" fmla="*/ 615600 h 3240000"/>
                        <a:gd name="connsiteX12" fmla="*/ 237600 w 237600"/>
                        <a:gd name="connsiteY12" fmla="*/ 1231200 h 3240000"/>
                        <a:gd name="connsiteX13" fmla="*/ 237600 w 237600"/>
                        <a:gd name="connsiteY13" fmla="*/ 1879200 h 3240000"/>
                        <a:gd name="connsiteX14" fmla="*/ 237600 w 237600"/>
                        <a:gd name="connsiteY14" fmla="*/ 2430000 h 3240000"/>
                        <a:gd name="connsiteX15" fmla="*/ 237600 w 237600"/>
                        <a:gd name="connsiteY15" fmla="*/ 3240000 h 3240000"/>
                        <a:gd name="connsiteX0" fmla="*/ 237600 w 237600"/>
                        <a:gd name="connsiteY0" fmla="*/ 3240000 h 3240000"/>
                        <a:gd name="connsiteX1" fmla="*/ 118800 w 237600"/>
                        <a:gd name="connsiteY1" fmla="*/ 3220201 h 3240000"/>
                        <a:gd name="connsiteX2" fmla="*/ 118800 w 237600"/>
                        <a:gd name="connsiteY2" fmla="*/ 2709204 h 3240000"/>
                        <a:gd name="connsiteX3" fmla="*/ 118800 w 237600"/>
                        <a:gd name="connsiteY3" fmla="*/ 2166600 h 3240000"/>
                        <a:gd name="connsiteX4" fmla="*/ 118800 w 237600"/>
                        <a:gd name="connsiteY4" fmla="*/ 1639799 h 3240000"/>
                        <a:gd name="connsiteX5" fmla="*/ 0 w 237600"/>
                        <a:gd name="connsiteY5" fmla="*/ 1620000 h 3240000"/>
                        <a:gd name="connsiteX6" fmla="*/ 118800 w 237600"/>
                        <a:gd name="connsiteY6" fmla="*/ 1600201 h 3240000"/>
                        <a:gd name="connsiteX7" fmla="*/ 118800 w 237600"/>
                        <a:gd name="connsiteY7" fmla="*/ 1057596 h 3240000"/>
                        <a:gd name="connsiteX8" fmla="*/ 118800 w 237600"/>
                        <a:gd name="connsiteY8" fmla="*/ 562404 h 3240000"/>
                        <a:gd name="connsiteX9" fmla="*/ 118800 w 237600"/>
                        <a:gd name="connsiteY9" fmla="*/ 19799 h 3240000"/>
                        <a:gd name="connsiteX10" fmla="*/ 237600 w 237600"/>
                        <a:gd name="connsiteY10" fmla="*/ 0 h 324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7600" h="3240000" stroke="0" extrusionOk="0">
                          <a:moveTo>
                            <a:pt x="237600" y="3240000"/>
                          </a:moveTo>
                          <a:cubicBezTo>
                            <a:pt x="172774" y="3239304"/>
                            <a:pt x="116930" y="3232195"/>
                            <a:pt x="118800" y="3220201"/>
                          </a:cubicBezTo>
                          <a:cubicBezTo>
                            <a:pt x="120709" y="3074302"/>
                            <a:pt x="128910" y="2952408"/>
                            <a:pt x="118800" y="2740812"/>
                          </a:cubicBezTo>
                          <a:cubicBezTo>
                            <a:pt x="108690" y="2529216"/>
                            <a:pt x="117069" y="2444477"/>
                            <a:pt x="118800" y="2245620"/>
                          </a:cubicBezTo>
                          <a:cubicBezTo>
                            <a:pt x="120531" y="2046763"/>
                            <a:pt x="123676" y="1764440"/>
                            <a:pt x="118800" y="1639799"/>
                          </a:cubicBezTo>
                          <a:cubicBezTo>
                            <a:pt x="125862" y="1638375"/>
                            <a:pt x="73251" y="1610626"/>
                            <a:pt x="0" y="1620000"/>
                          </a:cubicBezTo>
                          <a:cubicBezTo>
                            <a:pt x="67665" y="1619427"/>
                            <a:pt x="119404" y="1610637"/>
                            <a:pt x="118800" y="1600201"/>
                          </a:cubicBezTo>
                          <a:cubicBezTo>
                            <a:pt x="101938" y="1439407"/>
                            <a:pt x="104953" y="1206823"/>
                            <a:pt x="118800" y="1089204"/>
                          </a:cubicBezTo>
                          <a:cubicBezTo>
                            <a:pt x="132647" y="971585"/>
                            <a:pt x="117475" y="733710"/>
                            <a:pt x="118800" y="546600"/>
                          </a:cubicBezTo>
                          <a:cubicBezTo>
                            <a:pt x="120125" y="359490"/>
                            <a:pt x="113150" y="276982"/>
                            <a:pt x="118800" y="19799"/>
                          </a:cubicBezTo>
                          <a:cubicBezTo>
                            <a:pt x="125276" y="-1899"/>
                            <a:pt x="167112" y="-5965"/>
                            <a:pt x="237600" y="0"/>
                          </a:cubicBezTo>
                          <a:cubicBezTo>
                            <a:pt x="235305" y="191188"/>
                            <a:pt x="242230" y="478382"/>
                            <a:pt x="237600" y="615600"/>
                          </a:cubicBezTo>
                          <a:cubicBezTo>
                            <a:pt x="232970" y="752818"/>
                            <a:pt x="264469" y="947619"/>
                            <a:pt x="237600" y="1231200"/>
                          </a:cubicBezTo>
                          <a:cubicBezTo>
                            <a:pt x="210731" y="1514781"/>
                            <a:pt x="237960" y="1736413"/>
                            <a:pt x="237600" y="1879200"/>
                          </a:cubicBezTo>
                          <a:cubicBezTo>
                            <a:pt x="237240" y="2021987"/>
                            <a:pt x="227578" y="2164522"/>
                            <a:pt x="237600" y="2430000"/>
                          </a:cubicBezTo>
                          <a:cubicBezTo>
                            <a:pt x="247622" y="2695478"/>
                            <a:pt x="228939" y="2944810"/>
                            <a:pt x="237600" y="3240000"/>
                          </a:cubicBezTo>
                          <a:close/>
                        </a:path>
                        <a:path w="237600" h="3240000" fill="none" extrusionOk="0">
                          <a:moveTo>
                            <a:pt x="237600" y="3240000"/>
                          </a:moveTo>
                          <a:cubicBezTo>
                            <a:pt x="171890" y="3238878"/>
                            <a:pt x="121362" y="3230407"/>
                            <a:pt x="118800" y="3220201"/>
                          </a:cubicBezTo>
                          <a:cubicBezTo>
                            <a:pt x="129723" y="3010116"/>
                            <a:pt x="125525" y="2873978"/>
                            <a:pt x="118800" y="2709204"/>
                          </a:cubicBezTo>
                          <a:cubicBezTo>
                            <a:pt x="112075" y="2544430"/>
                            <a:pt x="103668" y="2306687"/>
                            <a:pt x="118800" y="2166600"/>
                          </a:cubicBezTo>
                          <a:cubicBezTo>
                            <a:pt x="133932" y="2026513"/>
                            <a:pt x="114056" y="1803228"/>
                            <a:pt x="118800" y="1639799"/>
                          </a:cubicBezTo>
                          <a:cubicBezTo>
                            <a:pt x="117266" y="1629100"/>
                            <a:pt x="58028" y="1621729"/>
                            <a:pt x="0" y="1620000"/>
                          </a:cubicBezTo>
                          <a:cubicBezTo>
                            <a:pt x="63723" y="1620054"/>
                            <a:pt x="119178" y="1609088"/>
                            <a:pt x="118800" y="1600201"/>
                          </a:cubicBezTo>
                          <a:cubicBezTo>
                            <a:pt x="138012" y="1339656"/>
                            <a:pt x="121136" y="1184855"/>
                            <a:pt x="118800" y="1057596"/>
                          </a:cubicBezTo>
                          <a:cubicBezTo>
                            <a:pt x="116464" y="930338"/>
                            <a:pt x="136039" y="794825"/>
                            <a:pt x="118800" y="562404"/>
                          </a:cubicBezTo>
                          <a:cubicBezTo>
                            <a:pt x="101561" y="329983"/>
                            <a:pt x="118369" y="257673"/>
                            <a:pt x="118800" y="19799"/>
                          </a:cubicBezTo>
                          <a:cubicBezTo>
                            <a:pt x="112254" y="10360"/>
                            <a:pt x="174674" y="-6279"/>
                            <a:pt x="237600" y="0"/>
                          </a:cubicBezTo>
                        </a:path>
                      </a:pathLst>
                    </a:custGeom>
                    <ask:type>
                      <ask:lineSketchFreehand/>
                    </ask:type>
                  </ask:lineSketchStyleProps>
                </a:ext>
              </a:extLst>
            </a:ln>
            <a:effectLst/>
          </p:spPr>
          <p:style>
            <a:lnRef idx="3">
              <a:schemeClr val="accent3"/>
            </a:lnRef>
            <a:fillRef idx="0">
              <a:schemeClr val="accent3"/>
            </a:fillRef>
            <a:effectRef idx="2">
              <a:schemeClr val="accent3"/>
            </a:effectRef>
            <a:fontRef idx="minor">
              <a:schemeClr val="tx1"/>
            </a:fontRef>
          </p:style>
          <p:txBody>
            <a:bodyPr rtlCol="0" anchor="ctr"/>
            <a:lstStyle/>
            <a:p>
              <a:pPr algn="ctr"/>
              <a:endParaRPr lang="en-US">
                <a:solidFill>
                  <a:srgbClr val="374154"/>
                </a:solidFill>
              </a:endParaRPr>
            </a:p>
          </p:txBody>
        </p:sp>
        <p:sp>
          <p:nvSpPr>
            <p:cNvPr id="5" name="Left Brace 4">
              <a:extLst>
                <a:ext uri="{FF2B5EF4-FFF2-40B4-BE49-F238E27FC236}">
                  <a16:creationId xmlns:a16="http://schemas.microsoft.com/office/drawing/2014/main" id="{6040828B-0A05-4236-94A5-E53027BF0DF7}"/>
                </a:ext>
              </a:extLst>
            </p:cNvPr>
            <p:cNvSpPr/>
            <p:nvPr/>
          </p:nvSpPr>
          <p:spPr>
            <a:xfrm rot="16200000">
              <a:off x="8207710" y="2016124"/>
              <a:ext cx="240149" cy="1080000"/>
            </a:xfrm>
            <a:prstGeom prst="leftBrace">
              <a:avLst/>
            </a:prstGeom>
            <a:ln>
              <a:solidFill>
                <a:srgbClr val="C00000"/>
              </a:solidFill>
              <a:headEnd type="none" w="lg" len="med"/>
              <a:tailEnd type="none" w="lg" len="med"/>
              <a:extLst>
                <a:ext uri="{C807C97D-BFC1-408E-A445-0C87EB9F89A2}">
                  <ask:lineSketchStyleProps xmlns:ask="http://schemas.microsoft.com/office/drawing/2018/sketchyshapes" sd="1136257699">
                    <a:custGeom>
                      <a:avLst/>
                      <a:gdLst>
                        <a:gd name="connsiteX0" fmla="*/ 240149 w 240149"/>
                        <a:gd name="connsiteY0" fmla="*/ 1080000 h 1080000"/>
                        <a:gd name="connsiteX1" fmla="*/ 120074 w 240149"/>
                        <a:gd name="connsiteY1" fmla="*/ 1059988 h 1080000"/>
                        <a:gd name="connsiteX2" fmla="*/ 120075 w 240149"/>
                        <a:gd name="connsiteY2" fmla="*/ 560012 h 1080000"/>
                        <a:gd name="connsiteX3" fmla="*/ 0 w 240149"/>
                        <a:gd name="connsiteY3" fmla="*/ 540000 h 1080000"/>
                        <a:gd name="connsiteX4" fmla="*/ 120075 w 240149"/>
                        <a:gd name="connsiteY4" fmla="*/ 519988 h 1080000"/>
                        <a:gd name="connsiteX5" fmla="*/ 120075 w 240149"/>
                        <a:gd name="connsiteY5" fmla="*/ 20012 h 1080000"/>
                        <a:gd name="connsiteX6" fmla="*/ 240150 w 240149"/>
                        <a:gd name="connsiteY6" fmla="*/ 0 h 1080000"/>
                        <a:gd name="connsiteX7" fmla="*/ 240149 w 240149"/>
                        <a:gd name="connsiteY7" fmla="*/ 1080000 h 1080000"/>
                        <a:gd name="connsiteX0" fmla="*/ 240149 w 240149"/>
                        <a:gd name="connsiteY0" fmla="*/ 1080000 h 1080000"/>
                        <a:gd name="connsiteX1" fmla="*/ 120074 w 240149"/>
                        <a:gd name="connsiteY1" fmla="*/ 1059988 h 1080000"/>
                        <a:gd name="connsiteX2" fmla="*/ 120075 w 240149"/>
                        <a:gd name="connsiteY2" fmla="*/ 560012 h 1080000"/>
                        <a:gd name="connsiteX3" fmla="*/ 0 w 240149"/>
                        <a:gd name="connsiteY3" fmla="*/ 540000 h 1080000"/>
                        <a:gd name="connsiteX4" fmla="*/ 120075 w 240149"/>
                        <a:gd name="connsiteY4" fmla="*/ 519988 h 1080000"/>
                        <a:gd name="connsiteX5" fmla="*/ 120075 w 240149"/>
                        <a:gd name="connsiteY5" fmla="*/ 20012 h 1080000"/>
                        <a:gd name="connsiteX6" fmla="*/ 240150 w 240149"/>
                        <a:gd name="connsiteY6" fmla="*/ 0 h 10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0149" h="1080000" stroke="0" extrusionOk="0">
                          <a:moveTo>
                            <a:pt x="240149" y="1080000"/>
                          </a:moveTo>
                          <a:cubicBezTo>
                            <a:pt x="174511" y="1079399"/>
                            <a:pt x="119214" y="1071527"/>
                            <a:pt x="120074" y="1059988"/>
                          </a:cubicBezTo>
                          <a:cubicBezTo>
                            <a:pt x="124337" y="896938"/>
                            <a:pt x="120661" y="718674"/>
                            <a:pt x="120075" y="560012"/>
                          </a:cubicBezTo>
                          <a:cubicBezTo>
                            <a:pt x="112520" y="560140"/>
                            <a:pt x="56057" y="544997"/>
                            <a:pt x="0" y="540000"/>
                          </a:cubicBezTo>
                          <a:cubicBezTo>
                            <a:pt x="64389" y="541206"/>
                            <a:pt x="120674" y="530475"/>
                            <a:pt x="120075" y="519988"/>
                          </a:cubicBezTo>
                          <a:cubicBezTo>
                            <a:pt x="129874" y="282755"/>
                            <a:pt x="95420" y="233789"/>
                            <a:pt x="120075" y="20012"/>
                          </a:cubicBezTo>
                          <a:cubicBezTo>
                            <a:pt x="126235" y="3871"/>
                            <a:pt x="182527" y="-1502"/>
                            <a:pt x="240150" y="0"/>
                          </a:cubicBezTo>
                          <a:cubicBezTo>
                            <a:pt x="240253" y="319683"/>
                            <a:pt x="326372" y="696450"/>
                            <a:pt x="240149" y="1080000"/>
                          </a:cubicBezTo>
                          <a:close/>
                        </a:path>
                        <a:path w="240149" h="1080000" fill="none" extrusionOk="0">
                          <a:moveTo>
                            <a:pt x="240149" y="1080000"/>
                          </a:moveTo>
                          <a:cubicBezTo>
                            <a:pt x="174012" y="1080281"/>
                            <a:pt x="117520" y="1071737"/>
                            <a:pt x="120074" y="1059988"/>
                          </a:cubicBezTo>
                          <a:cubicBezTo>
                            <a:pt x="113883" y="923076"/>
                            <a:pt x="132498" y="713581"/>
                            <a:pt x="120075" y="560012"/>
                          </a:cubicBezTo>
                          <a:cubicBezTo>
                            <a:pt x="120229" y="536698"/>
                            <a:pt x="62852" y="534989"/>
                            <a:pt x="0" y="540000"/>
                          </a:cubicBezTo>
                          <a:cubicBezTo>
                            <a:pt x="66014" y="540337"/>
                            <a:pt x="118720" y="531684"/>
                            <a:pt x="120075" y="519988"/>
                          </a:cubicBezTo>
                          <a:cubicBezTo>
                            <a:pt x="138940" y="361432"/>
                            <a:pt x="96597" y="164775"/>
                            <a:pt x="120075" y="20012"/>
                          </a:cubicBezTo>
                          <a:cubicBezTo>
                            <a:pt x="130208" y="972"/>
                            <a:pt x="170834" y="4015"/>
                            <a:pt x="240150" y="0"/>
                          </a:cubicBezTo>
                        </a:path>
                      </a:pathLst>
                    </a:custGeom>
                    <ask:type>
                      <ask:lineSketchFreehand/>
                    </ask:type>
                  </ask:lineSketchStyleProps>
                </a:ext>
              </a:extLst>
            </a:ln>
            <a:effectLst/>
          </p:spPr>
          <p:style>
            <a:lnRef idx="3">
              <a:schemeClr val="accent3"/>
            </a:lnRef>
            <a:fillRef idx="0">
              <a:schemeClr val="accent3"/>
            </a:fillRef>
            <a:effectRef idx="2">
              <a:schemeClr val="accent3"/>
            </a:effectRef>
            <a:fontRef idx="minor">
              <a:schemeClr val="tx1"/>
            </a:fontRef>
          </p:style>
          <p:txBody>
            <a:bodyPr rtlCol="0" anchor="ctr"/>
            <a:lstStyle/>
            <a:p>
              <a:pPr algn="ctr"/>
              <a:endParaRPr lang="en-US">
                <a:solidFill>
                  <a:srgbClr val="374154"/>
                </a:solidFill>
              </a:endParaRPr>
            </a:p>
          </p:txBody>
        </p:sp>
        <p:sp>
          <p:nvSpPr>
            <p:cNvPr id="6" name="TextBox 5">
              <a:extLst>
                <a:ext uri="{FF2B5EF4-FFF2-40B4-BE49-F238E27FC236}">
                  <a16:creationId xmlns:a16="http://schemas.microsoft.com/office/drawing/2014/main" id="{EF4C92BE-F97B-423B-AF0E-430B480A6B1F}"/>
                </a:ext>
              </a:extLst>
            </p:cNvPr>
            <p:cNvSpPr txBox="1"/>
            <p:nvPr/>
          </p:nvSpPr>
          <p:spPr>
            <a:xfrm>
              <a:off x="4990212" y="2778989"/>
              <a:ext cx="2077492" cy="276999"/>
            </a:xfrm>
            <a:prstGeom prst="rect">
              <a:avLst/>
            </a:prstGeom>
            <a:noFill/>
          </p:spPr>
          <p:txBody>
            <a:bodyPr wrap="none" lIns="0" tIns="0" rIns="0" bIns="0" rtlCol="0">
              <a:spAutoFit/>
            </a:bodyPr>
            <a:lstStyle/>
            <a:p>
              <a:pPr algn="l"/>
              <a:r>
                <a:rPr lang="zh-CN" altLang="en-US" dirty="0">
                  <a:solidFill>
                    <a:srgbClr val="374154"/>
                  </a:solidFill>
                  <a:latin typeface="Microsoft YaHei" panose="020B0503020204020204" pitchFamily="34" charset="-122"/>
                  <a:ea typeface="Microsoft YaHei" panose="020B0503020204020204" pitchFamily="34" charset="-122"/>
                </a:rPr>
                <a:t>模型相关，相对固定</a:t>
              </a:r>
              <a:endParaRPr lang="en-US" dirty="0" err="1">
                <a:solidFill>
                  <a:srgbClr val="374154"/>
                </a:solidFill>
                <a:latin typeface="Microsoft YaHei" panose="020B0503020204020204" pitchFamily="34" charset="-122"/>
                <a:ea typeface="Microsoft YaHei" panose="020B0503020204020204" pitchFamily="34" charset="-122"/>
              </a:endParaRPr>
            </a:p>
          </p:txBody>
        </p:sp>
        <p:sp>
          <p:nvSpPr>
            <p:cNvPr id="7" name="TextBox 6">
              <a:extLst>
                <a:ext uri="{FF2B5EF4-FFF2-40B4-BE49-F238E27FC236}">
                  <a16:creationId xmlns:a16="http://schemas.microsoft.com/office/drawing/2014/main" id="{E7F4681A-340F-4A33-8D17-01A14F13A48F}"/>
                </a:ext>
              </a:extLst>
            </p:cNvPr>
            <p:cNvSpPr txBox="1"/>
            <p:nvPr/>
          </p:nvSpPr>
          <p:spPr>
            <a:xfrm>
              <a:off x="7841982" y="2778989"/>
              <a:ext cx="923330" cy="276999"/>
            </a:xfrm>
            <a:prstGeom prst="rect">
              <a:avLst/>
            </a:prstGeom>
            <a:noFill/>
          </p:spPr>
          <p:txBody>
            <a:bodyPr wrap="none" lIns="0" tIns="0" rIns="0" bIns="0" rtlCol="0">
              <a:spAutoFit/>
            </a:bodyPr>
            <a:lstStyle/>
            <a:p>
              <a:pPr algn="l"/>
              <a:r>
                <a:rPr lang="zh-CN" altLang="en-US" dirty="0">
                  <a:solidFill>
                    <a:srgbClr val="374154"/>
                  </a:solidFill>
                  <a:latin typeface="Microsoft YaHei" panose="020B0503020204020204" pitchFamily="34" charset="-122"/>
                  <a:ea typeface="Microsoft YaHei" panose="020B0503020204020204" pitchFamily="34" charset="-122"/>
                </a:rPr>
                <a:t>可变因素</a:t>
              </a:r>
              <a:endParaRPr lang="en-US" dirty="0" err="1">
                <a:solidFill>
                  <a:srgbClr val="374154"/>
                </a:solidFill>
                <a:latin typeface="Microsoft YaHei" panose="020B0503020204020204" pitchFamily="34" charset="-122"/>
                <a:ea typeface="Microsoft YaHei" panose="020B0503020204020204" pitchFamily="34" charset="-122"/>
              </a:endParaRPr>
            </a:p>
          </p:txBody>
        </p:sp>
        <p:sp>
          <p:nvSpPr>
            <p:cNvPr id="17" name="矩形 16">
              <a:extLst>
                <a:ext uri="{FF2B5EF4-FFF2-40B4-BE49-F238E27FC236}">
                  <a16:creationId xmlns:a16="http://schemas.microsoft.com/office/drawing/2014/main" id="{1A606C52-292D-DF4D-8409-2E907B58A5A0}"/>
                </a:ext>
              </a:extLst>
            </p:cNvPr>
            <p:cNvSpPr/>
            <p:nvPr/>
          </p:nvSpPr>
          <p:spPr>
            <a:xfrm>
              <a:off x="3039255" y="1988840"/>
              <a:ext cx="5939446" cy="400110"/>
            </a:xfrm>
            <a:prstGeom prst="rect">
              <a:avLst/>
            </a:prstGeom>
          </p:spPr>
          <p:txBody>
            <a:bodyPr wrap="none">
              <a:spAutoFit/>
            </a:bodyPr>
            <a:lstStyle/>
            <a:p>
              <a:pPr marL="0" indent="0">
                <a:buNone/>
              </a:pPr>
              <a:r>
                <a:rPr lang="zh-CN" altLang="en-US" sz="2000" dirty="0">
                  <a:solidFill>
                    <a:srgbClr val="374154"/>
                  </a:solidFill>
                  <a:latin typeface="+mj-ea"/>
                  <a:ea typeface="+mj-ea"/>
                </a:rPr>
                <a:t>训练耗时 </a:t>
              </a:r>
              <a:r>
                <a:rPr lang="en-US" altLang="zh-CN" sz="2000" dirty="0">
                  <a:solidFill>
                    <a:srgbClr val="374154"/>
                  </a:solidFill>
                  <a:latin typeface="+mj-ea"/>
                  <a:ea typeface="+mj-ea"/>
                </a:rPr>
                <a:t>=</a:t>
              </a:r>
              <a:r>
                <a:rPr lang="zh-CN" altLang="en-US" sz="2000" dirty="0">
                  <a:solidFill>
                    <a:srgbClr val="374154"/>
                  </a:solidFill>
                  <a:latin typeface="+mj-ea"/>
                  <a:ea typeface="+mj-ea"/>
                </a:rPr>
                <a:t> 训练数据规模 </a:t>
              </a:r>
              <a:r>
                <a:rPr lang="en-US" altLang="zh-CN" sz="2000" dirty="0">
                  <a:solidFill>
                    <a:srgbClr val="374154"/>
                  </a:solidFill>
                  <a:latin typeface="+mj-ea"/>
                  <a:ea typeface="+mj-ea"/>
                </a:rPr>
                <a:t>x </a:t>
              </a:r>
              <a:r>
                <a:rPr lang="zh-CN" altLang="en-US" sz="2000" dirty="0">
                  <a:solidFill>
                    <a:srgbClr val="374154"/>
                  </a:solidFill>
                  <a:latin typeface="+mj-ea"/>
                  <a:ea typeface="+mj-ea"/>
                </a:rPr>
                <a:t>单步计算量</a:t>
              </a:r>
              <a:r>
                <a:rPr lang="en-US" altLang="zh-CN" sz="2000" dirty="0">
                  <a:solidFill>
                    <a:srgbClr val="374154"/>
                  </a:solidFill>
                  <a:latin typeface="+mj-ea"/>
                  <a:ea typeface="+mj-ea"/>
                </a:rPr>
                <a:t> / </a:t>
              </a:r>
              <a:r>
                <a:rPr lang="zh-CN" altLang="en-US" sz="2000" dirty="0">
                  <a:solidFill>
                    <a:srgbClr val="374154"/>
                  </a:solidFill>
                  <a:latin typeface="+mj-ea"/>
                  <a:ea typeface="+mj-ea"/>
                </a:rPr>
                <a:t>计算速率</a:t>
              </a:r>
              <a:endParaRPr lang="en-US" altLang="zh-CN" sz="2000" dirty="0">
                <a:solidFill>
                  <a:srgbClr val="374154"/>
                </a:solidFill>
                <a:latin typeface="+mj-ea"/>
                <a:ea typeface="+mj-ea"/>
              </a:endParaRPr>
            </a:p>
          </p:txBody>
        </p:sp>
      </p:grpSp>
      <p:sp>
        <p:nvSpPr>
          <p:cNvPr id="20" name="矩形 19">
            <a:extLst>
              <a:ext uri="{FF2B5EF4-FFF2-40B4-BE49-F238E27FC236}">
                <a16:creationId xmlns:a16="http://schemas.microsoft.com/office/drawing/2014/main" id="{938493A9-2521-5541-93F8-F32AF7CB2819}"/>
              </a:ext>
            </a:extLst>
          </p:cNvPr>
          <p:cNvSpPr/>
          <p:nvPr/>
        </p:nvSpPr>
        <p:spPr>
          <a:xfrm>
            <a:off x="2281957" y="4146371"/>
            <a:ext cx="8132354" cy="400110"/>
          </a:xfrm>
          <a:prstGeom prst="rect">
            <a:avLst/>
          </a:prstGeom>
        </p:spPr>
        <p:txBody>
          <a:bodyPr wrap="none">
            <a:spAutoFit/>
          </a:bodyPr>
          <a:lstStyle/>
          <a:p>
            <a:r>
              <a:rPr lang="zh-CN" altLang="en-US" sz="2000" dirty="0">
                <a:solidFill>
                  <a:srgbClr val="374154"/>
                </a:solidFill>
                <a:latin typeface="+mj-ea"/>
                <a:ea typeface="+mj-ea"/>
              </a:rPr>
              <a:t>计算速率 </a:t>
            </a:r>
            <a:r>
              <a:rPr lang="en-US" altLang="zh-CN" sz="2000" dirty="0">
                <a:solidFill>
                  <a:srgbClr val="374154"/>
                </a:solidFill>
                <a:latin typeface="+mj-ea"/>
                <a:ea typeface="+mj-ea"/>
              </a:rPr>
              <a:t>=</a:t>
            </a:r>
            <a:r>
              <a:rPr lang="zh-CN" altLang="en-US" sz="2000" dirty="0">
                <a:solidFill>
                  <a:srgbClr val="374154"/>
                </a:solidFill>
                <a:latin typeface="+mj-ea"/>
                <a:ea typeface="+mj-ea"/>
              </a:rPr>
              <a:t> 单设备计算速率  </a:t>
            </a:r>
            <a:r>
              <a:rPr lang="en-US" altLang="zh-CN" sz="2000" dirty="0">
                <a:solidFill>
                  <a:srgbClr val="374154"/>
                </a:solidFill>
                <a:latin typeface="+mj-ea"/>
                <a:ea typeface="+mj-ea"/>
              </a:rPr>
              <a:t>x</a:t>
            </a:r>
            <a:r>
              <a:rPr lang="zh-CN" altLang="en-US" sz="2000" dirty="0">
                <a:solidFill>
                  <a:srgbClr val="374154"/>
                </a:solidFill>
                <a:latin typeface="+mj-ea"/>
                <a:ea typeface="+mj-ea"/>
              </a:rPr>
              <a:t> </a:t>
            </a:r>
            <a:r>
              <a:rPr lang="en-US" altLang="zh-CN" sz="2000" dirty="0">
                <a:solidFill>
                  <a:srgbClr val="374154"/>
                </a:solidFill>
                <a:latin typeface="+mj-ea"/>
                <a:ea typeface="+mj-ea"/>
              </a:rPr>
              <a:t> </a:t>
            </a:r>
            <a:r>
              <a:rPr lang="zh-CN" altLang="en-US" sz="2000" dirty="0">
                <a:solidFill>
                  <a:srgbClr val="374154"/>
                </a:solidFill>
                <a:latin typeface="+mj-ea"/>
                <a:ea typeface="+mj-ea"/>
              </a:rPr>
              <a:t>设备数  </a:t>
            </a:r>
            <a:r>
              <a:rPr lang="en-US" altLang="zh-CN" sz="2000" dirty="0">
                <a:solidFill>
                  <a:srgbClr val="374154"/>
                </a:solidFill>
                <a:latin typeface="+mj-ea"/>
                <a:ea typeface="+mj-ea"/>
              </a:rPr>
              <a:t>x</a:t>
            </a:r>
            <a:r>
              <a:rPr lang="zh-CN" altLang="en-US" sz="2000" dirty="0">
                <a:solidFill>
                  <a:srgbClr val="374154"/>
                </a:solidFill>
                <a:latin typeface="+mj-ea"/>
                <a:ea typeface="+mj-ea"/>
              </a:rPr>
              <a:t> </a:t>
            </a:r>
            <a:r>
              <a:rPr lang="en-US" altLang="zh-CN" sz="2000" dirty="0">
                <a:solidFill>
                  <a:srgbClr val="374154"/>
                </a:solidFill>
                <a:latin typeface="+mj-ea"/>
                <a:ea typeface="+mj-ea"/>
              </a:rPr>
              <a:t> </a:t>
            </a:r>
            <a:r>
              <a:rPr lang="zh-CN" altLang="en-US" sz="2000" dirty="0">
                <a:solidFill>
                  <a:srgbClr val="374154"/>
                </a:solidFill>
                <a:latin typeface="+mj-ea"/>
                <a:ea typeface="+mj-ea"/>
              </a:rPr>
              <a:t>多设备并行效率（加速比）</a:t>
            </a:r>
            <a:endParaRPr lang="en-US" altLang="zh-CN" sz="2000" dirty="0">
              <a:solidFill>
                <a:srgbClr val="374154"/>
              </a:solidFill>
              <a:latin typeface="+mj-ea"/>
              <a:ea typeface="+mj-ea"/>
            </a:endParaRPr>
          </a:p>
        </p:txBody>
      </p:sp>
      <p:sp>
        <p:nvSpPr>
          <p:cNvPr id="21" name="Text Placeholder 2">
            <a:extLst>
              <a:ext uri="{FF2B5EF4-FFF2-40B4-BE49-F238E27FC236}">
                <a16:creationId xmlns:a16="http://schemas.microsoft.com/office/drawing/2014/main" id="{4FB40855-4EB6-1C4B-A8D5-D19E646952D6}"/>
              </a:ext>
            </a:extLst>
          </p:cNvPr>
          <p:cNvSpPr txBox="1">
            <a:spLocks/>
          </p:cNvSpPr>
          <p:nvPr/>
        </p:nvSpPr>
        <p:spPr>
          <a:xfrm>
            <a:off x="623635" y="3543192"/>
            <a:ext cx="10963473" cy="475798"/>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342900" indent="-342900">
              <a:buFont typeface="Arial" panose="020B0604020202020204" pitchFamily="34" charset="0"/>
              <a:buChar char="•"/>
            </a:pPr>
            <a:r>
              <a:rPr lang="zh-CN" altLang="en-US" sz="2400" b="1" dirty="0"/>
              <a:t>计算速率：</a:t>
            </a:r>
            <a:endParaRPr lang="en-US" altLang="zh-CN" sz="2400" b="1" dirty="0"/>
          </a:p>
        </p:txBody>
      </p:sp>
    </p:spTree>
    <p:extLst>
      <p:ext uri="{BB962C8B-B14F-4D97-AF65-F5344CB8AC3E}">
        <p14:creationId xmlns:p14="http://schemas.microsoft.com/office/powerpoint/2010/main" val="4645826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p:bldP spid="1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F4912-0C3A-456C-9ADB-CB2688F40E57}"/>
              </a:ext>
            </a:extLst>
          </p:cNvPr>
          <p:cNvSpPr>
            <a:spLocks noGrp="1"/>
          </p:cNvSpPr>
          <p:nvPr>
            <p:ph type="title"/>
          </p:nvPr>
        </p:nvSpPr>
        <p:spPr/>
        <p:txBody>
          <a:bodyPr/>
          <a:lstStyle/>
          <a:p>
            <a:r>
              <a:rPr lang="zh-CN" altLang="en-US" dirty="0"/>
              <a:t>分布式并行意义</a:t>
            </a:r>
            <a:endParaRPr lang="en-US" dirty="0"/>
          </a:p>
        </p:txBody>
      </p:sp>
      <p:sp>
        <p:nvSpPr>
          <p:cNvPr id="3" name="Text Placeholder 2">
            <a:extLst>
              <a:ext uri="{FF2B5EF4-FFF2-40B4-BE49-F238E27FC236}">
                <a16:creationId xmlns:a16="http://schemas.microsoft.com/office/drawing/2014/main" id="{C20A4206-9750-480A-9BB5-F98033F1CABD}"/>
              </a:ext>
            </a:extLst>
          </p:cNvPr>
          <p:cNvSpPr>
            <a:spLocks noGrp="1"/>
          </p:cNvSpPr>
          <p:nvPr>
            <p:ph sz="half" idx="1"/>
          </p:nvPr>
        </p:nvSpPr>
        <p:spPr/>
        <p:txBody>
          <a:bodyPr/>
          <a:lstStyle/>
          <a:p>
            <a:r>
              <a:rPr lang="zh-CN" altLang="en-US" sz="2400" b="1" dirty="0"/>
              <a:t>深度学习训练耗时：</a:t>
            </a:r>
            <a:endParaRPr lang="en-US" altLang="zh-CN" sz="2400" b="1" dirty="0"/>
          </a:p>
        </p:txBody>
      </p:sp>
      <p:sp>
        <p:nvSpPr>
          <p:cNvPr id="8" name="Left Brace 7">
            <a:extLst>
              <a:ext uri="{FF2B5EF4-FFF2-40B4-BE49-F238E27FC236}">
                <a16:creationId xmlns:a16="http://schemas.microsoft.com/office/drawing/2014/main" id="{EBFDA725-CAE5-4028-B8BA-3C8775969E82}"/>
              </a:ext>
            </a:extLst>
          </p:cNvPr>
          <p:cNvSpPr/>
          <p:nvPr/>
        </p:nvSpPr>
        <p:spPr>
          <a:xfrm rot="16200000">
            <a:off x="4437046" y="3861199"/>
            <a:ext cx="240149" cy="1656000"/>
          </a:xfrm>
          <a:prstGeom prst="leftBrace">
            <a:avLst/>
          </a:prstGeom>
          <a:ln>
            <a:solidFill>
              <a:srgbClr val="C00000"/>
            </a:solidFill>
            <a:headEnd type="none" w="lg" len="med"/>
            <a:tailEnd type="none" w="lg" len="med"/>
            <a:extLst>
              <a:ext uri="{C807C97D-BFC1-408E-A445-0C87EB9F89A2}">
                <ask:lineSketchStyleProps xmlns:ask="http://schemas.microsoft.com/office/drawing/2018/sketchyshapes" sd="2928395881">
                  <a:custGeom>
                    <a:avLst/>
                    <a:gdLst>
                      <a:gd name="connsiteX0" fmla="*/ 240149 w 240149"/>
                      <a:gd name="connsiteY0" fmla="*/ 1656000 h 1656000"/>
                      <a:gd name="connsiteX1" fmla="*/ 120074 w 240149"/>
                      <a:gd name="connsiteY1" fmla="*/ 1635988 h 1656000"/>
                      <a:gd name="connsiteX2" fmla="*/ 120075 w 240149"/>
                      <a:gd name="connsiteY2" fmla="*/ 848012 h 1656000"/>
                      <a:gd name="connsiteX3" fmla="*/ 0 w 240149"/>
                      <a:gd name="connsiteY3" fmla="*/ 828000 h 1656000"/>
                      <a:gd name="connsiteX4" fmla="*/ 120075 w 240149"/>
                      <a:gd name="connsiteY4" fmla="*/ 807988 h 1656000"/>
                      <a:gd name="connsiteX5" fmla="*/ 120075 w 240149"/>
                      <a:gd name="connsiteY5" fmla="*/ 398240 h 1656000"/>
                      <a:gd name="connsiteX6" fmla="*/ 120075 w 240149"/>
                      <a:gd name="connsiteY6" fmla="*/ 20012 h 1656000"/>
                      <a:gd name="connsiteX7" fmla="*/ 240150 w 240149"/>
                      <a:gd name="connsiteY7" fmla="*/ 0 h 1656000"/>
                      <a:gd name="connsiteX8" fmla="*/ 240149 w 240149"/>
                      <a:gd name="connsiteY8" fmla="*/ 1656000 h 1656000"/>
                      <a:gd name="connsiteX0" fmla="*/ 240149 w 240149"/>
                      <a:gd name="connsiteY0" fmla="*/ 1656000 h 1656000"/>
                      <a:gd name="connsiteX1" fmla="*/ 120074 w 240149"/>
                      <a:gd name="connsiteY1" fmla="*/ 1635988 h 1656000"/>
                      <a:gd name="connsiteX2" fmla="*/ 120075 w 240149"/>
                      <a:gd name="connsiteY2" fmla="*/ 848012 h 1656000"/>
                      <a:gd name="connsiteX3" fmla="*/ 0 w 240149"/>
                      <a:gd name="connsiteY3" fmla="*/ 828000 h 1656000"/>
                      <a:gd name="connsiteX4" fmla="*/ 120075 w 240149"/>
                      <a:gd name="connsiteY4" fmla="*/ 807988 h 1656000"/>
                      <a:gd name="connsiteX5" fmla="*/ 120075 w 240149"/>
                      <a:gd name="connsiteY5" fmla="*/ 429760 h 1656000"/>
                      <a:gd name="connsiteX6" fmla="*/ 120075 w 240149"/>
                      <a:gd name="connsiteY6" fmla="*/ 20012 h 1656000"/>
                      <a:gd name="connsiteX7" fmla="*/ 240150 w 240149"/>
                      <a:gd name="connsiteY7" fmla="*/ 0 h 165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0149" h="1656000" stroke="0" extrusionOk="0">
                        <a:moveTo>
                          <a:pt x="240149" y="1656000"/>
                        </a:moveTo>
                        <a:cubicBezTo>
                          <a:pt x="175557" y="1655942"/>
                          <a:pt x="119409" y="1646748"/>
                          <a:pt x="120074" y="1635988"/>
                        </a:cubicBezTo>
                        <a:cubicBezTo>
                          <a:pt x="165493" y="1409266"/>
                          <a:pt x="126153" y="1071856"/>
                          <a:pt x="120075" y="848012"/>
                        </a:cubicBezTo>
                        <a:cubicBezTo>
                          <a:pt x="114692" y="841080"/>
                          <a:pt x="64856" y="828256"/>
                          <a:pt x="0" y="828000"/>
                        </a:cubicBezTo>
                        <a:cubicBezTo>
                          <a:pt x="65449" y="826589"/>
                          <a:pt x="119859" y="817635"/>
                          <a:pt x="120075" y="807988"/>
                        </a:cubicBezTo>
                        <a:cubicBezTo>
                          <a:pt x="109150" y="671424"/>
                          <a:pt x="111814" y="560743"/>
                          <a:pt x="120075" y="398240"/>
                        </a:cubicBezTo>
                        <a:cubicBezTo>
                          <a:pt x="128336" y="235737"/>
                          <a:pt x="117070" y="98604"/>
                          <a:pt x="120075" y="20012"/>
                        </a:cubicBezTo>
                        <a:cubicBezTo>
                          <a:pt x="121493" y="12115"/>
                          <a:pt x="167316" y="-5426"/>
                          <a:pt x="240150" y="0"/>
                        </a:cubicBezTo>
                        <a:cubicBezTo>
                          <a:pt x="141181" y="630461"/>
                          <a:pt x="231923" y="1136370"/>
                          <a:pt x="240149" y="1656000"/>
                        </a:cubicBezTo>
                        <a:close/>
                      </a:path>
                      <a:path w="240149" h="1656000" fill="none" extrusionOk="0">
                        <a:moveTo>
                          <a:pt x="240149" y="1656000"/>
                        </a:moveTo>
                        <a:cubicBezTo>
                          <a:pt x="176060" y="1657368"/>
                          <a:pt x="118246" y="1647081"/>
                          <a:pt x="120074" y="1635988"/>
                        </a:cubicBezTo>
                        <a:cubicBezTo>
                          <a:pt x="122145" y="1351604"/>
                          <a:pt x="108207" y="1099597"/>
                          <a:pt x="120075" y="848012"/>
                        </a:cubicBezTo>
                        <a:cubicBezTo>
                          <a:pt x="127290" y="827943"/>
                          <a:pt x="66100" y="836434"/>
                          <a:pt x="0" y="828000"/>
                        </a:cubicBezTo>
                        <a:cubicBezTo>
                          <a:pt x="65161" y="828622"/>
                          <a:pt x="122347" y="820540"/>
                          <a:pt x="120075" y="807988"/>
                        </a:cubicBezTo>
                        <a:cubicBezTo>
                          <a:pt x="114152" y="702634"/>
                          <a:pt x="116773" y="546244"/>
                          <a:pt x="120075" y="429760"/>
                        </a:cubicBezTo>
                        <a:cubicBezTo>
                          <a:pt x="123377" y="313276"/>
                          <a:pt x="130732" y="135507"/>
                          <a:pt x="120075" y="20012"/>
                        </a:cubicBezTo>
                        <a:cubicBezTo>
                          <a:pt x="121422" y="19460"/>
                          <a:pt x="181244" y="5882"/>
                          <a:pt x="240150" y="0"/>
                        </a:cubicBezTo>
                      </a:path>
                    </a:pathLst>
                  </a:custGeom>
                  <ask:type>
                    <ask:lineSketchFreehand/>
                  </ask:type>
                </ask:lineSketchStyleProps>
              </a:ext>
            </a:extLst>
          </a:ln>
          <a:effectLst/>
        </p:spPr>
        <p:style>
          <a:lnRef idx="3">
            <a:schemeClr val="accent3"/>
          </a:lnRef>
          <a:fillRef idx="0">
            <a:schemeClr val="accent3"/>
          </a:fillRef>
          <a:effectRef idx="2">
            <a:schemeClr val="accent3"/>
          </a:effectRef>
          <a:fontRef idx="minor">
            <a:schemeClr val="tx1"/>
          </a:fontRef>
        </p:style>
        <p:txBody>
          <a:bodyPr rtlCol="0" anchor="ctr"/>
          <a:lstStyle/>
          <a:p>
            <a:pPr algn="ctr"/>
            <a:endParaRPr lang="en-US">
              <a:solidFill>
                <a:srgbClr val="374154"/>
              </a:solidFill>
            </a:endParaRPr>
          </a:p>
        </p:txBody>
      </p:sp>
      <p:sp>
        <p:nvSpPr>
          <p:cNvPr id="9" name="Left Brace 8">
            <a:extLst>
              <a:ext uri="{FF2B5EF4-FFF2-40B4-BE49-F238E27FC236}">
                <a16:creationId xmlns:a16="http://schemas.microsoft.com/office/drawing/2014/main" id="{23BEF225-C9DD-4E05-9144-118866526D6D}"/>
              </a:ext>
            </a:extLst>
          </p:cNvPr>
          <p:cNvSpPr/>
          <p:nvPr/>
        </p:nvSpPr>
        <p:spPr>
          <a:xfrm rot="16200000">
            <a:off x="6147034" y="4311267"/>
            <a:ext cx="240150" cy="755864"/>
          </a:xfrm>
          <a:prstGeom prst="leftBrace">
            <a:avLst/>
          </a:prstGeom>
          <a:ln>
            <a:solidFill>
              <a:srgbClr val="C00000"/>
            </a:solidFill>
            <a:headEnd type="none" w="lg" len="med"/>
            <a:tailEnd type="none" w="lg" len="med"/>
            <a:extLst>
              <a:ext uri="{C807C97D-BFC1-408E-A445-0C87EB9F89A2}">
                <ask:lineSketchStyleProps xmlns:ask="http://schemas.microsoft.com/office/drawing/2018/sketchyshapes" sd="2928395881">
                  <a:custGeom>
                    <a:avLst/>
                    <a:gdLst>
                      <a:gd name="connsiteX0" fmla="*/ 240150 w 240150"/>
                      <a:gd name="connsiteY0" fmla="*/ 755864 h 755864"/>
                      <a:gd name="connsiteX1" fmla="*/ 120075 w 240150"/>
                      <a:gd name="connsiteY1" fmla="*/ 735852 h 755864"/>
                      <a:gd name="connsiteX2" fmla="*/ 120075 w 240150"/>
                      <a:gd name="connsiteY2" fmla="*/ 397944 h 755864"/>
                      <a:gd name="connsiteX3" fmla="*/ 0 w 240150"/>
                      <a:gd name="connsiteY3" fmla="*/ 377932 h 755864"/>
                      <a:gd name="connsiteX4" fmla="*/ 120075 w 240150"/>
                      <a:gd name="connsiteY4" fmla="*/ 357920 h 755864"/>
                      <a:gd name="connsiteX5" fmla="*/ 120075 w 240150"/>
                      <a:gd name="connsiteY5" fmla="*/ 20012 h 755864"/>
                      <a:gd name="connsiteX6" fmla="*/ 240150 w 240150"/>
                      <a:gd name="connsiteY6" fmla="*/ 0 h 755864"/>
                      <a:gd name="connsiteX7" fmla="*/ 240150 w 240150"/>
                      <a:gd name="connsiteY7" fmla="*/ 393049 h 755864"/>
                      <a:gd name="connsiteX8" fmla="*/ 240150 w 240150"/>
                      <a:gd name="connsiteY8" fmla="*/ 755864 h 755864"/>
                      <a:gd name="connsiteX0" fmla="*/ 240150 w 240150"/>
                      <a:gd name="connsiteY0" fmla="*/ 755864 h 755864"/>
                      <a:gd name="connsiteX1" fmla="*/ 120075 w 240150"/>
                      <a:gd name="connsiteY1" fmla="*/ 735852 h 755864"/>
                      <a:gd name="connsiteX2" fmla="*/ 120075 w 240150"/>
                      <a:gd name="connsiteY2" fmla="*/ 397944 h 755864"/>
                      <a:gd name="connsiteX3" fmla="*/ 0 w 240150"/>
                      <a:gd name="connsiteY3" fmla="*/ 377932 h 755864"/>
                      <a:gd name="connsiteX4" fmla="*/ 120075 w 240150"/>
                      <a:gd name="connsiteY4" fmla="*/ 357920 h 755864"/>
                      <a:gd name="connsiteX5" fmla="*/ 120075 w 240150"/>
                      <a:gd name="connsiteY5" fmla="*/ 20012 h 755864"/>
                      <a:gd name="connsiteX6" fmla="*/ 240150 w 240150"/>
                      <a:gd name="connsiteY6" fmla="*/ 0 h 755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0150" h="755864" stroke="0" extrusionOk="0">
                        <a:moveTo>
                          <a:pt x="240150" y="755864"/>
                        </a:moveTo>
                        <a:cubicBezTo>
                          <a:pt x="175558" y="755806"/>
                          <a:pt x="119410" y="746612"/>
                          <a:pt x="120075" y="735852"/>
                        </a:cubicBezTo>
                        <a:cubicBezTo>
                          <a:pt x="117382" y="567238"/>
                          <a:pt x="131482" y="556074"/>
                          <a:pt x="120075" y="397944"/>
                        </a:cubicBezTo>
                        <a:cubicBezTo>
                          <a:pt x="119169" y="395612"/>
                          <a:pt x="70564" y="374924"/>
                          <a:pt x="0" y="377932"/>
                        </a:cubicBezTo>
                        <a:cubicBezTo>
                          <a:pt x="68508" y="378924"/>
                          <a:pt x="118174" y="370473"/>
                          <a:pt x="120075" y="357920"/>
                        </a:cubicBezTo>
                        <a:cubicBezTo>
                          <a:pt x="112875" y="199312"/>
                          <a:pt x="130336" y="182526"/>
                          <a:pt x="120075" y="20012"/>
                        </a:cubicBezTo>
                        <a:cubicBezTo>
                          <a:pt x="120203" y="6107"/>
                          <a:pt x="175252" y="3155"/>
                          <a:pt x="240150" y="0"/>
                        </a:cubicBezTo>
                        <a:cubicBezTo>
                          <a:pt x="257134" y="195592"/>
                          <a:pt x="229738" y="231867"/>
                          <a:pt x="240150" y="393049"/>
                        </a:cubicBezTo>
                        <a:cubicBezTo>
                          <a:pt x="250562" y="554231"/>
                          <a:pt x="253995" y="601965"/>
                          <a:pt x="240150" y="755864"/>
                        </a:cubicBezTo>
                        <a:close/>
                      </a:path>
                      <a:path w="240150" h="755864" fill="none" extrusionOk="0">
                        <a:moveTo>
                          <a:pt x="240150" y="755864"/>
                        </a:moveTo>
                        <a:cubicBezTo>
                          <a:pt x="172006" y="755905"/>
                          <a:pt x="120221" y="745369"/>
                          <a:pt x="120075" y="735852"/>
                        </a:cubicBezTo>
                        <a:cubicBezTo>
                          <a:pt x="109176" y="597117"/>
                          <a:pt x="108867" y="529793"/>
                          <a:pt x="120075" y="397944"/>
                        </a:cubicBezTo>
                        <a:cubicBezTo>
                          <a:pt x="117390" y="388833"/>
                          <a:pt x="68438" y="375325"/>
                          <a:pt x="0" y="377932"/>
                        </a:cubicBezTo>
                        <a:cubicBezTo>
                          <a:pt x="63869" y="377275"/>
                          <a:pt x="119479" y="369980"/>
                          <a:pt x="120075" y="357920"/>
                        </a:cubicBezTo>
                        <a:cubicBezTo>
                          <a:pt x="106651" y="256138"/>
                          <a:pt x="122685" y="169941"/>
                          <a:pt x="120075" y="20012"/>
                        </a:cubicBezTo>
                        <a:cubicBezTo>
                          <a:pt x="121422" y="19460"/>
                          <a:pt x="181244" y="5882"/>
                          <a:pt x="240150" y="0"/>
                        </a:cubicBezTo>
                      </a:path>
                    </a:pathLst>
                  </a:custGeom>
                  <ask:type>
                    <ask:lineSketchFreehand/>
                  </ask:type>
                </ask:lineSketchStyleProps>
              </a:ext>
            </a:extLst>
          </a:ln>
          <a:effectLst/>
        </p:spPr>
        <p:style>
          <a:lnRef idx="3">
            <a:schemeClr val="accent3"/>
          </a:lnRef>
          <a:fillRef idx="0">
            <a:schemeClr val="accent3"/>
          </a:fillRef>
          <a:effectRef idx="2">
            <a:schemeClr val="accent3"/>
          </a:effectRef>
          <a:fontRef idx="minor">
            <a:schemeClr val="tx1"/>
          </a:fontRef>
        </p:style>
        <p:txBody>
          <a:bodyPr rtlCol="0" anchor="ctr"/>
          <a:lstStyle/>
          <a:p>
            <a:pPr algn="ctr"/>
            <a:endParaRPr lang="en-US">
              <a:solidFill>
                <a:srgbClr val="374154"/>
              </a:solidFill>
            </a:endParaRPr>
          </a:p>
        </p:txBody>
      </p:sp>
      <p:sp>
        <p:nvSpPr>
          <p:cNvPr id="10" name="TextBox 9">
            <a:extLst>
              <a:ext uri="{FF2B5EF4-FFF2-40B4-BE49-F238E27FC236}">
                <a16:creationId xmlns:a16="http://schemas.microsoft.com/office/drawing/2014/main" id="{D4C70025-8C07-42A7-BD8E-CAF9CDDC570C}"/>
              </a:ext>
            </a:extLst>
          </p:cNvPr>
          <p:cNvSpPr txBox="1"/>
          <p:nvPr/>
        </p:nvSpPr>
        <p:spPr>
          <a:xfrm>
            <a:off x="4044162" y="4976025"/>
            <a:ext cx="1025922" cy="1161280"/>
          </a:xfrm>
          <a:prstGeom prst="rect">
            <a:avLst/>
          </a:prstGeom>
          <a:noFill/>
        </p:spPr>
        <p:txBody>
          <a:bodyPr wrap="none" lIns="0" tIns="0" rIns="0" bIns="0" rtlCol="0">
            <a:spAutoFit/>
          </a:bodyPr>
          <a:lstStyle/>
          <a:p>
            <a:pPr algn="ctr">
              <a:lnSpc>
                <a:spcPct val="130000"/>
              </a:lnSpc>
            </a:pPr>
            <a:r>
              <a:rPr lang="zh-CN" altLang="en-US" sz="2000" dirty="0">
                <a:solidFill>
                  <a:srgbClr val="C00000"/>
                </a:solidFill>
                <a:latin typeface="+mj-ea"/>
                <a:ea typeface="+mj-ea"/>
              </a:rPr>
              <a:t>混合精度</a:t>
            </a:r>
            <a:endParaRPr lang="en-US" altLang="zh-CN" sz="2000" dirty="0">
              <a:solidFill>
                <a:srgbClr val="C00000"/>
              </a:solidFill>
              <a:latin typeface="+mj-ea"/>
              <a:ea typeface="+mj-ea"/>
            </a:endParaRPr>
          </a:p>
          <a:p>
            <a:pPr algn="ctr">
              <a:lnSpc>
                <a:spcPct val="130000"/>
              </a:lnSpc>
            </a:pPr>
            <a:r>
              <a:rPr lang="zh-CN" altLang="en-US" sz="2000" dirty="0">
                <a:solidFill>
                  <a:srgbClr val="C00000"/>
                </a:solidFill>
                <a:latin typeface="+mj-ea"/>
                <a:ea typeface="+mj-ea"/>
              </a:rPr>
              <a:t>算子融合</a:t>
            </a:r>
            <a:endParaRPr lang="en-US" altLang="zh-CN" sz="2000" dirty="0">
              <a:solidFill>
                <a:srgbClr val="C00000"/>
              </a:solidFill>
              <a:latin typeface="+mj-ea"/>
              <a:ea typeface="+mj-ea"/>
            </a:endParaRPr>
          </a:p>
          <a:p>
            <a:pPr algn="ctr">
              <a:lnSpc>
                <a:spcPct val="130000"/>
              </a:lnSpc>
            </a:pPr>
            <a:r>
              <a:rPr lang="zh-CN" altLang="en-US" sz="2000" dirty="0">
                <a:solidFill>
                  <a:srgbClr val="C00000"/>
                </a:solidFill>
                <a:latin typeface="+mj-ea"/>
                <a:ea typeface="+mj-ea"/>
              </a:rPr>
              <a:t>梯度累加</a:t>
            </a:r>
            <a:endParaRPr lang="en-US" altLang="zh-CN" sz="2000" dirty="0">
              <a:solidFill>
                <a:srgbClr val="C00000"/>
              </a:solidFill>
              <a:latin typeface="+mj-ea"/>
              <a:ea typeface="+mj-ea"/>
            </a:endParaRPr>
          </a:p>
        </p:txBody>
      </p:sp>
      <p:sp>
        <p:nvSpPr>
          <p:cNvPr id="11" name="TextBox 10">
            <a:extLst>
              <a:ext uri="{FF2B5EF4-FFF2-40B4-BE49-F238E27FC236}">
                <a16:creationId xmlns:a16="http://schemas.microsoft.com/office/drawing/2014/main" id="{A7020CD8-5297-49E1-8E1F-5C3C987A1103}"/>
              </a:ext>
            </a:extLst>
          </p:cNvPr>
          <p:cNvSpPr txBox="1"/>
          <p:nvPr/>
        </p:nvSpPr>
        <p:spPr>
          <a:xfrm>
            <a:off x="5563327" y="4976025"/>
            <a:ext cx="1663950" cy="761170"/>
          </a:xfrm>
          <a:prstGeom prst="rect">
            <a:avLst/>
          </a:prstGeom>
          <a:noFill/>
        </p:spPr>
        <p:txBody>
          <a:bodyPr wrap="square" lIns="0" tIns="0" rIns="0" bIns="0" rtlCol="0">
            <a:spAutoFit/>
          </a:bodyPr>
          <a:lstStyle/>
          <a:p>
            <a:pPr algn="ctr">
              <a:lnSpc>
                <a:spcPct val="130000"/>
              </a:lnSpc>
            </a:pPr>
            <a:r>
              <a:rPr lang="zh-CN" altLang="en-US" sz="2000" dirty="0">
                <a:solidFill>
                  <a:srgbClr val="C00000"/>
                </a:solidFill>
                <a:latin typeface="+mj-ea"/>
                <a:ea typeface="+mj-ea"/>
              </a:rPr>
              <a:t>服务器架构</a:t>
            </a:r>
            <a:endParaRPr lang="en-US" altLang="zh-CN" sz="2000" dirty="0">
              <a:solidFill>
                <a:srgbClr val="C00000"/>
              </a:solidFill>
              <a:latin typeface="+mj-ea"/>
              <a:ea typeface="+mj-ea"/>
            </a:endParaRPr>
          </a:p>
          <a:p>
            <a:pPr algn="ctr">
              <a:lnSpc>
                <a:spcPct val="130000"/>
              </a:lnSpc>
            </a:pPr>
            <a:r>
              <a:rPr lang="zh-CN" altLang="en-US" sz="2000" dirty="0">
                <a:solidFill>
                  <a:srgbClr val="C00000"/>
                </a:solidFill>
                <a:latin typeface="+mj-ea"/>
                <a:ea typeface="+mj-ea"/>
              </a:rPr>
              <a:t>通信拓扑优化</a:t>
            </a:r>
            <a:endParaRPr lang="en-US" sz="2000" dirty="0" err="1">
              <a:solidFill>
                <a:srgbClr val="C00000"/>
              </a:solidFill>
              <a:latin typeface="+mj-ea"/>
              <a:ea typeface="+mj-ea"/>
            </a:endParaRPr>
          </a:p>
        </p:txBody>
      </p:sp>
      <p:grpSp>
        <p:nvGrpSpPr>
          <p:cNvPr id="19" name="组合 18">
            <a:extLst>
              <a:ext uri="{FF2B5EF4-FFF2-40B4-BE49-F238E27FC236}">
                <a16:creationId xmlns:a16="http://schemas.microsoft.com/office/drawing/2014/main" id="{C99BE436-EFE7-1A43-8F61-143683F57298}"/>
              </a:ext>
            </a:extLst>
          </p:cNvPr>
          <p:cNvGrpSpPr/>
          <p:nvPr/>
        </p:nvGrpSpPr>
        <p:grpSpPr>
          <a:xfrm>
            <a:off x="3039255" y="1988840"/>
            <a:ext cx="5939446" cy="1067148"/>
            <a:chOff x="3039255" y="1988840"/>
            <a:chExt cx="5939446" cy="1067148"/>
          </a:xfrm>
        </p:grpSpPr>
        <p:sp>
          <p:nvSpPr>
            <p:cNvPr id="4" name="Left Brace 3">
              <a:extLst>
                <a:ext uri="{FF2B5EF4-FFF2-40B4-BE49-F238E27FC236}">
                  <a16:creationId xmlns:a16="http://schemas.microsoft.com/office/drawing/2014/main" id="{18288B34-8F2D-4FB4-A8DB-123842C4F7A0}"/>
                </a:ext>
              </a:extLst>
            </p:cNvPr>
            <p:cNvSpPr/>
            <p:nvPr/>
          </p:nvSpPr>
          <p:spPr>
            <a:xfrm rot="16200000">
              <a:off x="5904968" y="937397"/>
              <a:ext cx="237600" cy="3240000"/>
            </a:xfrm>
            <a:prstGeom prst="leftBrace">
              <a:avLst/>
            </a:prstGeom>
            <a:ln>
              <a:solidFill>
                <a:srgbClr val="C00000"/>
              </a:solidFill>
              <a:headEnd type="none" w="lg" len="med"/>
              <a:tailEnd type="none" w="lg" len="med"/>
              <a:extLst>
                <a:ext uri="{C807C97D-BFC1-408E-A445-0C87EB9F89A2}">
                  <ask:lineSketchStyleProps xmlns:ask="http://schemas.microsoft.com/office/drawing/2018/sketchyshapes" sd="1136257699">
                    <a:custGeom>
                      <a:avLst/>
                      <a:gdLst>
                        <a:gd name="connsiteX0" fmla="*/ 237600 w 237600"/>
                        <a:gd name="connsiteY0" fmla="*/ 3240000 h 3240000"/>
                        <a:gd name="connsiteX1" fmla="*/ 118800 w 237600"/>
                        <a:gd name="connsiteY1" fmla="*/ 3220201 h 3240000"/>
                        <a:gd name="connsiteX2" fmla="*/ 118800 w 237600"/>
                        <a:gd name="connsiteY2" fmla="*/ 2740812 h 3240000"/>
                        <a:gd name="connsiteX3" fmla="*/ 118800 w 237600"/>
                        <a:gd name="connsiteY3" fmla="*/ 2245620 h 3240000"/>
                        <a:gd name="connsiteX4" fmla="*/ 118800 w 237600"/>
                        <a:gd name="connsiteY4" fmla="*/ 1639799 h 3240000"/>
                        <a:gd name="connsiteX5" fmla="*/ 0 w 237600"/>
                        <a:gd name="connsiteY5" fmla="*/ 1620000 h 3240000"/>
                        <a:gd name="connsiteX6" fmla="*/ 118800 w 237600"/>
                        <a:gd name="connsiteY6" fmla="*/ 1600201 h 3240000"/>
                        <a:gd name="connsiteX7" fmla="*/ 118800 w 237600"/>
                        <a:gd name="connsiteY7" fmla="*/ 1089204 h 3240000"/>
                        <a:gd name="connsiteX8" fmla="*/ 118800 w 237600"/>
                        <a:gd name="connsiteY8" fmla="*/ 546600 h 3240000"/>
                        <a:gd name="connsiteX9" fmla="*/ 118800 w 237600"/>
                        <a:gd name="connsiteY9" fmla="*/ 19799 h 3240000"/>
                        <a:gd name="connsiteX10" fmla="*/ 237600 w 237600"/>
                        <a:gd name="connsiteY10" fmla="*/ 0 h 3240000"/>
                        <a:gd name="connsiteX11" fmla="*/ 237600 w 237600"/>
                        <a:gd name="connsiteY11" fmla="*/ 615600 h 3240000"/>
                        <a:gd name="connsiteX12" fmla="*/ 237600 w 237600"/>
                        <a:gd name="connsiteY12" fmla="*/ 1231200 h 3240000"/>
                        <a:gd name="connsiteX13" fmla="*/ 237600 w 237600"/>
                        <a:gd name="connsiteY13" fmla="*/ 1879200 h 3240000"/>
                        <a:gd name="connsiteX14" fmla="*/ 237600 w 237600"/>
                        <a:gd name="connsiteY14" fmla="*/ 2430000 h 3240000"/>
                        <a:gd name="connsiteX15" fmla="*/ 237600 w 237600"/>
                        <a:gd name="connsiteY15" fmla="*/ 3240000 h 3240000"/>
                        <a:gd name="connsiteX0" fmla="*/ 237600 w 237600"/>
                        <a:gd name="connsiteY0" fmla="*/ 3240000 h 3240000"/>
                        <a:gd name="connsiteX1" fmla="*/ 118800 w 237600"/>
                        <a:gd name="connsiteY1" fmla="*/ 3220201 h 3240000"/>
                        <a:gd name="connsiteX2" fmla="*/ 118800 w 237600"/>
                        <a:gd name="connsiteY2" fmla="*/ 2709204 h 3240000"/>
                        <a:gd name="connsiteX3" fmla="*/ 118800 w 237600"/>
                        <a:gd name="connsiteY3" fmla="*/ 2166600 h 3240000"/>
                        <a:gd name="connsiteX4" fmla="*/ 118800 w 237600"/>
                        <a:gd name="connsiteY4" fmla="*/ 1639799 h 3240000"/>
                        <a:gd name="connsiteX5" fmla="*/ 0 w 237600"/>
                        <a:gd name="connsiteY5" fmla="*/ 1620000 h 3240000"/>
                        <a:gd name="connsiteX6" fmla="*/ 118800 w 237600"/>
                        <a:gd name="connsiteY6" fmla="*/ 1600201 h 3240000"/>
                        <a:gd name="connsiteX7" fmla="*/ 118800 w 237600"/>
                        <a:gd name="connsiteY7" fmla="*/ 1057596 h 3240000"/>
                        <a:gd name="connsiteX8" fmla="*/ 118800 w 237600"/>
                        <a:gd name="connsiteY8" fmla="*/ 562404 h 3240000"/>
                        <a:gd name="connsiteX9" fmla="*/ 118800 w 237600"/>
                        <a:gd name="connsiteY9" fmla="*/ 19799 h 3240000"/>
                        <a:gd name="connsiteX10" fmla="*/ 237600 w 237600"/>
                        <a:gd name="connsiteY10" fmla="*/ 0 h 324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7600" h="3240000" stroke="0" extrusionOk="0">
                          <a:moveTo>
                            <a:pt x="237600" y="3240000"/>
                          </a:moveTo>
                          <a:cubicBezTo>
                            <a:pt x="172774" y="3239304"/>
                            <a:pt x="116930" y="3232195"/>
                            <a:pt x="118800" y="3220201"/>
                          </a:cubicBezTo>
                          <a:cubicBezTo>
                            <a:pt x="120709" y="3074302"/>
                            <a:pt x="128910" y="2952408"/>
                            <a:pt x="118800" y="2740812"/>
                          </a:cubicBezTo>
                          <a:cubicBezTo>
                            <a:pt x="108690" y="2529216"/>
                            <a:pt x="117069" y="2444477"/>
                            <a:pt x="118800" y="2245620"/>
                          </a:cubicBezTo>
                          <a:cubicBezTo>
                            <a:pt x="120531" y="2046763"/>
                            <a:pt x="123676" y="1764440"/>
                            <a:pt x="118800" y="1639799"/>
                          </a:cubicBezTo>
                          <a:cubicBezTo>
                            <a:pt x="125862" y="1638375"/>
                            <a:pt x="73251" y="1610626"/>
                            <a:pt x="0" y="1620000"/>
                          </a:cubicBezTo>
                          <a:cubicBezTo>
                            <a:pt x="67665" y="1619427"/>
                            <a:pt x="119404" y="1610637"/>
                            <a:pt x="118800" y="1600201"/>
                          </a:cubicBezTo>
                          <a:cubicBezTo>
                            <a:pt x="101938" y="1439407"/>
                            <a:pt x="104953" y="1206823"/>
                            <a:pt x="118800" y="1089204"/>
                          </a:cubicBezTo>
                          <a:cubicBezTo>
                            <a:pt x="132647" y="971585"/>
                            <a:pt x="117475" y="733710"/>
                            <a:pt x="118800" y="546600"/>
                          </a:cubicBezTo>
                          <a:cubicBezTo>
                            <a:pt x="120125" y="359490"/>
                            <a:pt x="113150" y="276982"/>
                            <a:pt x="118800" y="19799"/>
                          </a:cubicBezTo>
                          <a:cubicBezTo>
                            <a:pt x="125276" y="-1899"/>
                            <a:pt x="167112" y="-5965"/>
                            <a:pt x="237600" y="0"/>
                          </a:cubicBezTo>
                          <a:cubicBezTo>
                            <a:pt x="235305" y="191188"/>
                            <a:pt x="242230" y="478382"/>
                            <a:pt x="237600" y="615600"/>
                          </a:cubicBezTo>
                          <a:cubicBezTo>
                            <a:pt x="232970" y="752818"/>
                            <a:pt x="264469" y="947619"/>
                            <a:pt x="237600" y="1231200"/>
                          </a:cubicBezTo>
                          <a:cubicBezTo>
                            <a:pt x="210731" y="1514781"/>
                            <a:pt x="237960" y="1736413"/>
                            <a:pt x="237600" y="1879200"/>
                          </a:cubicBezTo>
                          <a:cubicBezTo>
                            <a:pt x="237240" y="2021987"/>
                            <a:pt x="227578" y="2164522"/>
                            <a:pt x="237600" y="2430000"/>
                          </a:cubicBezTo>
                          <a:cubicBezTo>
                            <a:pt x="247622" y="2695478"/>
                            <a:pt x="228939" y="2944810"/>
                            <a:pt x="237600" y="3240000"/>
                          </a:cubicBezTo>
                          <a:close/>
                        </a:path>
                        <a:path w="237600" h="3240000" fill="none" extrusionOk="0">
                          <a:moveTo>
                            <a:pt x="237600" y="3240000"/>
                          </a:moveTo>
                          <a:cubicBezTo>
                            <a:pt x="171890" y="3238878"/>
                            <a:pt x="121362" y="3230407"/>
                            <a:pt x="118800" y="3220201"/>
                          </a:cubicBezTo>
                          <a:cubicBezTo>
                            <a:pt x="129723" y="3010116"/>
                            <a:pt x="125525" y="2873978"/>
                            <a:pt x="118800" y="2709204"/>
                          </a:cubicBezTo>
                          <a:cubicBezTo>
                            <a:pt x="112075" y="2544430"/>
                            <a:pt x="103668" y="2306687"/>
                            <a:pt x="118800" y="2166600"/>
                          </a:cubicBezTo>
                          <a:cubicBezTo>
                            <a:pt x="133932" y="2026513"/>
                            <a:pt x="114056" y="1803228"/>
                            <a:pt x="118800" y="1639799"/>
                          </a:cubicBezTo>
                          <a:cubicBezTo>
                            <a:pt x="117266" y="1629100"/>
                            <a:pt x="58028" y="1621729"/>
                            <a:pt x="0" y="1620000"/>
                          </a:cubicBezTo>
                          <a:cubicBezTo>
                            <a:pt x="63723" y="1620054"/>
                            <a:pt x="119178" y="1609088"/>
                            <a:pt x="118800" y="1600201"/>
                          </a:cubicBezTo>
                          <a:cubicBezTo>
                            <a:pt x="138012" y="1339656"/>
                            <a:pt x="121136" y="1184855"/>
                            <a:pt x="118800" y="1057596"/>
                          </a:cubicBezTo>
                          <a:cubicBezTo>
                            <a:pt x="116464" y="930338"/>
                            <a:pt x="136039" y="794825"/>
                            <a:pt x="118800" y="562404"/>
                          </a:cubicBezTo>
                          <a:cubicBezTo>
                            <a:pt x="101561" y="329983"/>
                            <a:pt x="118369" y="257673"/>
                            <a:pt x="118800" y="19799"/>
                          </a:cubicBezTo>
                          <a:cubicBezTo>
                            <a:pt x="112254" y="10360"/>
                            <a:pt x="174674" y="-6279"/>
                            <a:pt x="237600" y="0"/>
                          </a:cubicBezTo>
                        </a:path>
                      </a:pathLst>
                    </a:custGeom>
                    <ask:type>
                      <ask:lineSketchFreehand/>
                    </ask:type>
                  </ask:lineSketchStyleProps>
                </a:ext>
              </a:extLst>
            </a:ln>
            <a:effectLst/>
          </p:spPr>
          <p:style>
            <a:lnRef idx="3">
              <a:schemeClr val="accent3"/>
            </a:lnRef>
            <a:fillRef idx="0">
              <a:schemeClr val="accent3"/>
            </a:fillRef>
            <a:effectRef idx="2">
              <a:schemeClr val="accent3"/>
            </a:effectRef>
            <a:fontRef idx="minor">
              <a:schemeClr val="tx1"/>
            </a:fontRef>
          </p:style>
          <p:txBody>
            <a:bodyPr rtlCol="0" anchor="ctr"/>
            <a:lstStyle/>
            <a:p>
              <a:pPr algn="ctr"/>
              <a:endParaRPr lang="en-US">
                <a:solidFill>
                  <a:srgbClr val="374154"/>
                </a:solidFill>
              </a:endParaRPr>
            </a:p>
          </p:txBody>
        </p:sp>
        <p:sp>
          <p:nvSpPr>
            <p:cNvPr id="5" name="Left Brace 4">
              <a:extLst>
                <a:ext uri="{FF2B5EF4-FFF2-40B4-BE49-F238E27FC236}">
                  <a16:creationId xmlns:a16="http://schemas.microsoft.com/office/drawing/2014/main" id="{6040828B-0A05-4236-94A5-E53027BF0DF7}"/>
                </a:ext>
              </a:extLst>
            </p:cNvPr>
            <p:cNvSpPr/>
            <p:nvPr/>
          </p:nvSpPr>
          <p:spPr>
            <a:xfrm rot="16200000">
              <a:off x="8207710" y="2016124"/>
              <a:ext cx="240149" cy="1080000"/>
            </a:xfrm>
            <a:prstGeom prst="leftBrace">
              <a:avLst/>
            </a:prstGeom>
            <a:ln>
              <a:solidFill>
                <a:srgbClr val="C00000"/>
              </a:solidFill>
              <a:headEnd type="none" w="lg" len="med"/>
              <a:tailEnd type="none" w="lg" len="med"/>
              <a:extLst>
                <a:ext uri="{C807C97D-BFC1-408E-A445-0C87EB9F89A2}">
                  <ask:lineSketchStyleProps xmlns:ask="http://schemas.microsoft.com/office/drawing/2018/sketchyshapes" sd="1136257699">
                    <a:custGeom>
                      <a:avLst/>
                      <a:gdLst>
                        <a:gd name="connsiteX0" fmla="*/ 240149 w 240149"/>
                        <a:gd name="connsiteY0" fmla="*/ 1080000 h 1080000"/>
                        <a:gd name="connsiteX1" fmla="*/ 120074 w 240149"/>
                        <a:gd name="connsiteY1" fmla="*/ 1059988 h 1080000"/>
                        <a:gd name="connsiteX2" fmla="*/ 120075 w 240149"/>
                        <a:gd name="connsiteY2" fmla="*/ 560012 h 1080000"/>
                        <a:gd name="connsiteX3" fmla="*/ 0 w 240149"/>
                        <a:gd name="connsiteY3" fmla="*/ 540000 h 1080000"/>
                        <a:gd name="connsiteX4" fmla="*/ 120075 w 240149"/>
                        <a:gd name="connsiteY4" fmla="*/ 519988 h 1080000"/>
                        <a:gd name="connsiteX5" fmla="*/ 120075 w 240149"/>
                        <a:gd name="connsiteY5" fmla="*/ 20012 h 1080000"/>
                        <a:gd name="connsiteX6" fmla="*/ 240150 w 240149"/>
                        <a:gd name="connsiteY6" fmla="*/ 0 h 1080000"/>
                        <a:gd name="connsiteX7" fmla="*/ 240149 w 240149"/>
                        <a:gd name="connsiteY7" fmla="*/ 1080000 h 1080000"/>
                        <a:gd name="connsiteX0" fmla="*/ 240149 w 240149"/>
                        <a:gd name="connsiteY0" fmla="*/ 1080000 h 1080000"/>
                        <a:gd name="connsiteX1" fmla="*/ 120074 w 240149"/>
                        <a:gd name="connsiteY1" fmla="*/ 1059988 h 1080000"/>
                        <a:gd name="connsiteX2" fmla="*/ 120075 w 240149"/>
                        <a:gd name="connsiteY2" fmla="*/ 560012 h 1080000"/>
                        <a:gd name="connsiteX3" fmla="*/ 0 w 240149"/>
                        <a:gd name="connsiteY3" fmla="*/ 540000 h 1080000"/>
                        <a:gd name="connsiteX4" fmla="*/ 120075 w 240149"/>
                        <a:gd name="connsiteY4" fmla="*/ 519988 h 1080000"/>
                        <a:gd name="connsiteX5" fmla="*/ 120075 w 240149"/>
                        <a:gd name="connsiteY5" fmla="*/ 20012 h 1080000"/>
                        <a:gd name="connsiteX6" fmla="*/ 240150 w 240149"/>
                        <a:gd name="connsiteY6" fmla="*/ 0 h 10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0149" h="1080000" stroke="0" extrusionOk="0">
                          <a:moveTo>
                            <a:pt x="240149" y="1080000"/>
                          </a:moveTo>
                          <a:cubicBezTo>
                            <a:pt x="174511" y="1079399"/>
                            <a:pt x="119214" y="1071527"/>
                            <a:pt x="120074" y="1059988"/>
                          </a:cubicBezTo>
                          <a:cubicBezTo>
                            <a:pt x="124337" y="896938"/>
                            <a:pt x="120661" y="718674"/>
                            <a:pt x="120075" y="560012"/>
                          </a:cubicBezTo>
                          <a:cubicBezTo>
                            <a:pt x="112520" y="560140"/>
                            <a:pt x="56057" y="544997"/>
                            <a:pt x="0" y="540000"/>
                          </a:cubicBezTo>
                          <a:cubicBezTo>
                            <a:pt x="64389" y="541206"/>
                            <a:pt x="120674" y="530475"/>
                            <a:pt x="120075" y="519988"/>
                          </a:cubicBezTo>
                          <a:cubicBezTo>
                            <a:pt x="129874" y="282755"/>
                            <a:pt x="95420" y="233789"/>
                            <a:pt x="120075" y="20012"/>
                          </a:cubicBezTo>
                          <a:cubicBezTo>
                            <a:pt x="126235" y="3871"/>
                            <a:pt x="182527" y="-1502"/>
                            <a:pt x="240150" y="0"/>
                          </a:cubicBezTo>
                          <a:cubicBezTo>
                            <a:pt x="240253" y="319683"/>
                            <a:pt x="326372" y="696450"/>
                            <a:pt x="240149" y="1080000"/>
                          </a:cubicBezTo>
                          <a:close/>
                        </a:path>
                        <a:path w="240149" h="1080000" fill="none" extrusionOk="0">
                          <a:moveTo>
                            <a:pt x="240149" y="1080000"/>
                          </a:moveTo>
                          <a:cubicBezTo>
                            <a:pt x="174012" y="1080281"/>
                            <a:pt x="117520" y="1071737"/>
                            <a:pt x="120074" y="1059988"/>
                          </a:cubicBezTo>
                          <a:cubicBezTo>
                            <a:pt x="113883" y="923076"/>
                            <a:pt x="132498" y="713581"/>
                            <a:pt x="120075" y="560012"/>
                          </a:cubicBezTo>
                          <a:cubicBezTo>
                            <a:pt x="120229" y="536698"/>
                            <a:pt x="62852" y="534989"/>
                            <a:pt x="0" y="540000"/>
                          </a:cubicBezTo>
                          <a:cubicBezTo>
                            <a:pt x="66014" y="540337"/>
                            <a:pt x="118720" y="531684"/>
                            <a:pt x="120075" y="519988"/>
                          </a:cubicBezTo>
                          <a:cubicBezTo>
                            <a:pt x="138940" y="361432"/>
                            <a:pt x="96597" y="164775"/>
                            <a:pt x="120075" y="20012"/>
                          </a:cubicBezTo>
                          <a:cubicBezTo>
                            <a:pt x="130208" y="972"/>
                            <a:pt x="170834" y="4015"/>
                            <a:pt x="240150" y="0"/>
                          </a:cubicBezTo>
                        </a:path>
                      </a:pathLst>
                    </a:custGeom>
                    <ask:type>
                      <ask:lineSketchFreehand/>
                    </ask:type>
                  </ask:lineSketchStyleProps>
                </a:ext>
              </a:extLst>
            </a:ln>
            <a:effectLst/>
          </p:spPr>
          <p:style>
            <a:lnRef idx="3">
              <a:schemeClr val="accent3"/>
            </a:lnRef>
            <a:fillRef idx="0">
              <a:schemeClr val="accent3"/>
            </a:fillRef>
            <a:effectRef idx="2">
              <a:schemeClr val="accent3"/>
            </a:effectRef>
            <a:fontRef idx="minor">
              <a:schemeClr val="tx1"/>
            </a:fontRef>
          </p:style>
          <p:txBody>
            <a:bodyPr rtlCol="0" anchor="ctr"/>
            <a:lstStyle/>
            <a:p>
              <a:pPr algn="ctr"/>
              <a:endParaRPr lang="en-US">
                <a:solidFill>
                  <a:srgbClr val="374154"/>
                </a:solidFill>
              </a:endParaRPr>
            </a:p>
          </p:txBody>
        </p:sp>
        <p:sp>
          <p:nvSpPr>
            <p:cNvPr id="6" name="TextBox 5">
              <a:extLst>
                <a:ext uri="{FF2B5EF4-FFF2-40B4-BE49-F238E27FC236}">
                  <a16:creationId xmlns:a16="http://schemas.microsoft.com/office/drawing/2014/main" id="{EF4C92BE-F97B-423B-AF0E-430B480A6B1F}"/>
                </a:ext>
              </a:extLst>
            </p:cNvPr>
            <p:cNvSpPr txBox="1"/>
            <p:nvPr/>
          </p:nvSpPr>
          <p:spPr>
            <a:xfrm>
              <a:off x="4990212" y="2778989"/>
              <a:ext cx="2077492" cy="276999"/>
            </a:xfrm>
            <a:prstGeom prst="rect">
              <a:avLst/>
            </a:prstGeom>
            <a:noFill/>
          </p:spPr>
          <p:txBody>
            <a:bodyPr wrap="none" lIns="0" tIns="0" rIns="0" bIns="0" rtlCol="0">
              <a:spAutoFit/>
            </a:bodyPr>
            <a:lstStyle/>
            <a:p>
              <a:pPr algn="l"/>
              <a:r>
                <a:rPr lang="zh-CN" altLang="en-US" dirty="0">
                  <a:solidFill>
                    <a:srgbClr val="374154"/>
                  </a:solidFill>
                  <a:latin typeface="Microsoft YaHei" panose="020B0503020204020204" pitchFamily="34" charset="-122"/>
                  <a:ea typeface="Microsoft YaHei" panose="020B0503020204020204" pitchFamily="34" charset="-122"/>
                </a:rPr>
                <a:t>模型相关，相对固定</a:t>
              </a:r>
              <a:endParaRPr lang="en-US" dirty="0" err="1">
                <a:solidFill>
                  <a:srgbClr val="374154"/>
                </a:solidFill>
                <a:latin typeface="Microsoft YaHei" panose="020B0503020204020204" pitchFamily="34" charset="-122"/>
                <a:ea typeface="Microsoft YaHei" panose="020B0503020204020204" pitchFamily="34" charset="-122"/>
              </a:endParaRPr>
            </a:p>
          </p:txBody>
        </p:sp>
        <p:sp>
          <p:nvSpPr>
            <p:cNvPr id="7" name="TextBox 6">
              <a:extLst>
                <a:ext uri="{FF2B5EF4-FFF2-40B4-BE49-F238E27FC236}">
                  <a16:creationId xmlns:a16="http://schemas.microsoft.com/office/drawing/2014/main" id="{E7F4681A-340F-4A33-8D17-01A14F13A48F}"/>
                </a:ext>
              </a:extLst>
            </p:cNvPr>
            <p:cNvSpPr txBox="1"/>
            <p:nvPr/>
          </p:nvSpPr>
          <p:spPr>
            <a:xfrm>
              <a:off x="7841982" y="2778989"/>
              <a:ext cx="923330" cy="276999"/>
            </a:xfrm>
            <a:prstGeom prst="rect">
              <a:avLst/>
            </a:prstGeom>
            <a:noFill/>
          </p:spPr>
          <p:txBody>
            <a:bodyPr wrap="none" lIns="0" tIns="0" rIns="0" bIns="0" rtlCol="0">
              <a:spAutoFit/>
            </a:bodyPr>
            <a:lstStyle/>
            <a:p>
              <a:pPr algn="l"/>
              <a:r>
                <a:rPr lang="zh-CN" altLang="en-US" dirty="0">
                  <a:solidFill>
                    <a:srgbClr val="374154"/>
                  </a:solidFill>
                  <a:latin typeface="Microsoft YaHei" panose="020B0503020204020204" pitchFamily="34" charset="-122"/>
                  <a:ea typeface="Microsoft YaHei" panose="020B0503020204020204" pitchFamily="34" charset="-122"/>
                </a:rPr>
                <a:t>可变因素</a:t>
              </a:r>
              <a:endParaRPr lang="en-US" dirty="0" err="1">
                <a:solidFill>
                  <a:srgbClr val="374154"/>
                </a:solidFill>
                <a:latin typeface="Microsoft YaHei" panose="020B0503020204020204" pitchFamily="34" charset="-122"/>
                <a:ea typeface="Microsoft YaHei" panose="020B0503020204020204" pitchFamily="34" charset="-122"/>
              </a:endParaRPr>
            </a:p>
          </p:txBody>
        </p:sp>
        <p:sp>
          <p:nvSpPr>
            <p:cNvPr id="17" name="矩形 16">
              <a:extLst>
                <a:ext uri="{FF2B5EF4-FFF2-40B4-BE49-F238E27FC236}">
                  <a16:creationId xmlns:a16="http://schemas.microsoft.com/office/drawing/2014/main" id="{1A606C52-292D-DF4D-8409-2E907B58A5A0}"/>
                </a:ext>
              </a:extLst>
            </p:cNvPr>
            <p:cNvSpPr/>
            <p:nvPr/>
          </p:nvSpPr>
          <p:spPr>
            <a:xfrm>
              <a:off x="3039255" y="1988840"/>
              <a:ext cx="5939446" cy="400110"/>
            </a:xfrm>
            <a:prstGeom prst="rect">
              <a:avLst/>
            </a:prstGeom>
          </p:spPr>
          <p:txBody>
            <a:bodyPr wrap="none">
              <a:spAutoFit/>
            </a:bodyPr>
            <a:lstStyle/>
            <a:p>
              <a:pPr marL="0" indent="0">
                <a:buNone/>
              </a:pPr>
              <a:r>
                <a:rPr lang="zh-CN" altLang="en-US" sz="2000" dirty="0">
                  <a:solidFill>
                    <a:srgbClr val="374154"/>
                  </a:solidFill>
                  <a:latin typeface="+mj-ea"/>
                  <a:ea typeface="+mj-ea"/>
                </a:rPr>
                <a:t>训练耗时 </a:t>
              </a:r>
              <a:r>
                <a:rPr lang="en-US" altLang="zh-CN" sz="2000" dirty="0">
                  <a:solidFill>
                    <a:srgbClr val="374154"/>
                  </a:solidFill>
                  <a:latin typeface="+mj-ea"/>
                  <a:ea typeface="+mj-ea"/>
                </a:rPr>
                <a:t>=</a:t>
              </a:r>
              <a:r>
                <a:rPr lang="zh-CN" altLang="en-US" sz="2000" dirty="0">
                  <a:solidFill>
                    <a:srgbClr val="374154"/>
                  </a:solidFill>
                  <a:latin typeface="+mj-ea"/>
                  <a:ea typeface="+mj-ea"/>
                </a:rPr>
                <a:t> 训练数据规模 </a:t>
              </a:r>
              <a:r>
                <a:rPr lang="en-US" altLang="zh-CN" sz="2000" dirty="0">
                  <a:solidFill>
                    <a:srgbClr val="374154"/>
                  </a:solidFill>
                  <a:latin typeface="+mj-ea"/>
                  <a:ea typeface="+mj-ea"/>
                </a:rPr>
                <a:t>x </a:t>
              </a:r>
              <a:r>
                <a:rPr lang="zh-CN" altLang="en-US" sz="2000" dirty="0">
                  <a:solidFill>
                    <a:srgbClr val="374154"/>
                  </a:solidFill>
                  <a:latin typeface="+mj-ea"/>
                  <a:ea typeface="+mj-ea"/>
                </a:rPr>
                <a:t>单步计算量</a:t>
              </a:r>
              <a:r>
                <a:rPr lang="en-US" altLang="zh-CN" sz="2000" dirty="0">
                  <a:solidFill>
                    <a:srgbClr val="374154"/>
                  </a:solidFill>
                  <a:latin typeface="+mj-ea"/>
                  <a:ea typeface="+mj-ea"/>
                </a:rPr>
                <a:t> / </a:t>
              </a:r>
              <a:r>
                <a:rPr lang="zh-CN" altLang="en-US" sz="2000" dirty="0">
                  <a:solidFill>
                    <a:srgbClr val="374154"/>
                  </a:solidFill>
                  <a:latin typeface="+mj-ea"/>
                  <a:ea typeface="+mj-ea"/>
                </a:rPr>
                <a:t>计算速率</a:t>
              </a:r>
              <a:endParaRPr lang="en-US" altLang="zh-CN" sz="2000" dirty="0">
                <a:solidFill>
                  <a:srgbClr val="374154"/>
                </a:solidFill>
                <a:latin typeface="+mj-ea"/>
                <a:ea typeface="+mj-ea"/>
              </a:endParaRPr>
            </a:p>
          </p:txBody>
        </p:sp>
      </p:grpSp>
      <p:sp>
        <p:nvSpPr>
          <p:cNvPr id="20" name="矩形 19">
            <a:extLst>
              <a:ext uri="{FF2B5EF4-FFF2-40B4-BE49-F238E27FC236}">
                <a16:creationId xmlns:a16="http://schemas.microsoft.com/office/drawing/2014/main" id="{938493A9-2521-5541-93F8-F32AF7CB2819}"/>
              </a:ext>
            </a:extLst>
          </p:cNvPr>
          <p:cNvSpPr/>
          <p:nvPr/>
        </p:nvSpPr>
        <p:spPr>
          <a:xfrm>
            <a:off x="2209949" y="4146371"/>
            <a:ext cx="8132354" cy="400110"/>
          </a:xfrm>
          <a:prstGeom prst="rect">
            <a:avLst/>
          </a:prstGeom>
        </p:spPr>
        <p:txBody>
          <a:bodyPr wrap="none">
            <a:spAutoFit/>
          </a:bodyPr>
          <a:lstStyle/>
          <a:p>
            <a:r>
              <a:rPr lang="zh-CN" altLang="en-US" sz="2000" dirty="0">
                <a:solidFill>
                  <a:srgbClr val="374154"/>
                </a:solidFill>
                <a:latin typeface="+mj-ea"/>
                <a:ea typeface="+mj-ea"/>
              </a:rPr>
              <a:t>计算速率 </a:t>
            </a:r>
            <a:r>
              <a:rPr lang="en-US" altLang="zh-CN" sz="2000" dirty="0">
                <a:solidFill>
                  <a:srgbClr val="374154"/>
                </a:solidFill>
                <a:latin typeface="+mj-ea"/>
                <a:ea typeface="+mj-ea"/>
              </a:rPr>
              <a:t>=</a:t>
            </a:r>
            <a:r>
              <a:rPr lang="zh-CN" altLang="en-US" sz="2000" dirty="0">
                <a:solidFill>
                  <a:srgbClr val="374154"/>
                </a:solidFill>
                <a:latin typeface="+mj-ea"/>
                <a:ea typeface="+mj-ea"/>
              </a:rPr>
              <a:t> 单设备计算速率  </a:t>
            </a:r>
            <a:r>
              <a:rPr lang="en-US" altLang="zh-CN" sz="2000" dirty="0">
                <a:solidFill>
                  <a:srgbClr val="374154"/>
                </a:solidFill>
                <a:latin typeface="+mj-ea"/>
                <a:ea typeface="+mj-ea"/>
              </a:rPr>
              <a:t>x</a:t>
            </a:r>
            <a:r>
              <a:rPr lang="zh-CN" altLang="en-US" sz="2000" dirty="0">
                <a:solidFill>
                  <a:srgbClr val="374154"/>
                </a:solidFill>
                <a:latin typeface="+mj-ea"/>
                <a:ea typeface="+mj-ea"/>
              </a:rPr>
              <a:t> </a:t>
            </a:r>
            <a:r>
              <a:rPr lang="en-US" altLang="zh-CN" sz="2000" dirty="0">
                <a:solidFill>
                  <a:srgbClr val="374154"/>
                </a:solidFill>
                <a:latin typeface="+mj-ea"/>
                <a:ea typeface="+mj-ea"/>
              </a:rPr>
              <a:t> </a:t>
            </a:r>
            <a:r>
              <a:rPr lang="zh-CN" altLang="en-US" sz="2000" dirty="0">
                <a:solidFill>
                  <a:srgbClr val="374154"/>
                </a:solidFill>
                <a:latin typeface="+mj-ea"/>
                <a:ea typeface="+mj-ea"/>
              </a:rPr>
              <a:t>设备数  </a:t>
            </a:r>
            <a:r>
              <a:rPr lang="en-US" altLang="zh-CN" sz="2000" dirty="0">
                <a:solidFill>
                  <a:srgbClr val="374154"/>
                </a:solidFill>
                <a:latin typeface="+mj-ea"/>
                <a:ea typeface="+mj-ea"/>
              </a:rPr>
              <a:t>x</a:t>
            </a:r>
            <a:r>
              <a:rPr lang="zh-CN" altLang="en-US" sz="2000" dirty="0">
                <a:solidFill>
                  <a:srgbClr val="374154"/>
                </a:solidFill>
                <a:latin typeface="+mj-ea"/>
                <a:ea typeface="+mj-ea"/>
              </a:rPr>
              <a:t> </a:t>
            </a:r>
            <a:r>
              <a:rPr lang="en-US" altLang="zh-CN" sz="2000" dirty="0">
                <a:solidFill>
                  <a:srgbClr val="374154"/>
                </a:solidFill>
                <a:latin typeface="+mj-ea"/>
                <a:ea typeface="+mj-ea"/>
              </a:rPr>
              <a:t> </a:t>
            </a:r>
            <a:r>
              <a:rPr lang="zh-CN" altLang="en-US" sz="2000" dirty="0">
                <a:solidFill>
                  <a:srgbClr val="374154"/>
                </a:solidFill>
                <a:latin typeface="+mj-ea"/>
                <a:ea typeface="+mj-ea"/>
              </a:rPr>
              <a:t>多设备并行效率（加速比）</a:t>
            </a:r>
            <a:endParaRPr lang="en-US" altLang="zh-CN" sz="2000" dirty="0">
              <a:solidFill>
                <a:srgbClr val="374154"/>
              </a:solidFill>
              <a:latin typeface="+mj-ea"/>
              <a:ea typeface="+mj-ea"/>
            </a:endParaRPr>
          </a:p>
        </p:txBody>
      </p:sp>
      <p:sp>
        <p:nvSpPr>
          <p:cNvPr id="21" name="Text Placeholder 2">
            <a:extLst>
              <a:ext uri="{FF2B5EF4-FFF2-40B4-BE49-F238E27FC236}">
                <a16:creationId xmlns:a16="http://schemas.microsoft.com/office/drawing/2014/main" id="{4FB40855-4EB6-1C4B-A8D5-D19E646952D6}"/>
              </a:ext>
            </a:extLst>
          </p:cNvPr>
          <p:cNvSpPr txBox="1">
            <a:spLocks/>
          </p:cNvSpPr>
          <p:nvPr/>
        </p:nvSpPr>
        <p:spPr>
          <a:xfrm>
            <a:off x="623635" y="3543192"/>
            <a:ext cx="10963473" cy="475798"/>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342900" indent="-342900">
              <a:buFont typeface="Arial" panose="020B0604020202020204" pitchFamily="34" charset="0"/>
              <a:buChar char="•"/>
            </a:pPr>
            <a:r>
              <a:rPr lang="zh-CN" altLang="en-US" sz="2400" b="1" dirty="0"/>
              <a:t>计算速率：</a:t>
            </a:r>
            <a:endParaRPr lang="en-US" altLang="zh-CN" sz="2400" b="1" dirty="0"/>
          </a:p>
        </p:txBody>
      </p:sp>
      <p:sp>
        <p:nvSpPr>
          <p:cNvPr id="16" name="Left Brace 8">
            <a:extLst>
              <a:ext uri="{FF2B5EF4-FFF2-40B4-BE49-F238E27FC236}">
                <a16:creationId xmlns:a16="http://schemas.microsoft.com/office/drawing/2014/main" id="{B4267FFE-5501-3546-AE94-939064572179}"/>
              </a:ext>
            </a:extLst>
          </p:cNvPr>
          <p:cNvSpPr/>
          <p:nvPr/>
        </p:nvSpPr>
        <p:spPr>
          <a:xfrm rot="16200000">
            <a:off x="8405098" y="3220739"/>
            <a:ext cx="240150" cy="2936919"/>
          </a:xfrm>
          <a:prstGeom prst="leftBrace">
            <a:avLst/>
          </a:prstGeom>
          <a:ln>
            <a:solidFill>
              <a:srgbClr val="C00000"/>
            </a:solidFill>
            <a:headEnd type="none" w="lg" len="med"/>
            <a:tailEnd type="none" w="lg" len="med"/>
            <a:extLst>
              <a:ext uri="{C807C97D-BFC1-408E-A445-0C87EB9F89A2}">
                <ask:lineSketchStyleProps xmlns:ask="http://schemas.microsoft.com/office/drawing/2018/sketchyshapes" sd="2928395881">
                  <a:custGeom>
                    <a:avLst/>
                    <a:gdLst>
                      <a:gd name="connsiteX0" fmla="*/ 240150 w 240150"/>
                      <a:gd name="connsiteY0" fmla="*/ 2936919 h 2936919"/>
                      <a:gd name="connsiteX1" fmla="*/ 120075 w 240150"/>
                      <a:gd name="connsiteY1" fmla="*/ 2916907 h 2936919"/>
                      <a:gd name="connsiteX2" fmla="*/ 120075 w 240150"/>
                      <a:gd name="connsiteY2" fmla="*/ 2440762 h 2936919"/>
                      <a:gd name="connsiteX3" fmla="*/ 120075 w 240150"/>
                      <a:gd name="connsiteY3" fmla="*/ 2007469 h 2936919"/>
                      <a:gd name="connsiteX4" fmla="*/ 120075 w 240150"/>
                      <a:gd name="connsiteY4" fmla="*/ 1488471 h 2936919"/>
                      <a:gd name="connsiteX5" fmla="*/ 0 w 240150"/>
                      <a:gd name="connsiteY5" fmla="*/ 1468459 h 2936919"/>
                      <a:gd name="connsiteX6" fmla="*/ 120075 w 240150"/>
                      <a:gd name="connsiteY6" fmla="*/ 1448447 h 2936919"/>
                      <a:gd name="connsiteX7" fmla="*/ 120075 w 240150"/>
                      <a:gd name="connsiteY7" fmla="*/ 972302 h 2936919"/>
                      <a:gd name="connsiteX8" fmla="*/ 120075 w 240150"/>
                      <a:gd name="connsiteY8" fmla="*/ 524726 h 2936919"/>
                      <a:gd name="connsiteX9" fmla="*/ 120075 w 240150"/>
                      <a:gd name="connsiteY9" fmla="*/ 20012 h 2936919"/>
                      <a:gd name="connsiteX10" fmla="*/ 240150 w 240150"/>
                      <a:gd name="connsiteY10" fmla="*/ 0 h 2936919"/>
                      <a:gd name="connsiteX11" fmla="*/ 240150 w 240150"/>
                      <a:gd name="connsiteY11" fmla="*/ 499276 h 2936919"/>
                      <a:gd name="connsiteX12" fmla="*/ 240150 w 240150"/>
                      <a:gd name="connsiteY12" fmla="*/ 1027922 h 2936919"/>
                      <a:gd name="connsiteX13" fmla="*/ 240150 w 240150"/>
                      <a:gd name="connsiteY13" fmla="*/ 1556567 h 2936919"/>
                      <a:gd name="connsiteX14" fmla="*/ 240150 w 240150"/>
                      <a:gd name="connsiteY14" fmla="*/ 2085212 h 2936919"/>
                      <a:gd name="connsiteX15" fmla="*/ 240150 w 240150"/>
                      <a:gd name="connsiteY15" fmla="*/ 2936919 h 2936919"/>
                      <a:gd name="connsiteX0" fmla="*/ 240150 w 240150"/>
                      <a:gd name="connsiteY0" fmla="*/ 2936919 h 2936919"/>
                      <a:gd name="connsiteX1" fmla="*/ 120075 w 240150"/>
                      <a:gd name="connsiteY1" fmla="*/ 2916907 h 2936919"/>
                      <a:gd name="connsiteX2" fmla="*/ 120075 w 240150"/>
                      <a:gd name="connsiteY2" fmla="*/ 2469330 h 2936919"/>
                      <a:gd name="connsiteX3" fmla="*/ 120075 w 240150"/>
                      <a:gd name="connsiteY3" fmla="*/ 1978901 h 2936919"/>
                      <a:gd name="connsiteX4" fmla="*/ 120075 w 240150"/>
                      <a:gd name="connsiteY4" fmla="*/ 1488471 h 2936919"/>
                      <a:gd name="connsiteX5" fmla="*/ 0 w 240150"/>
                      <a:gd name="connsiteY5" fmla="*/ 1468459 h 2936919"/>
                      <a:gd name="connsiteX6" fmla="*/ 120075 w 240150"/>
                      <a:gd name="connsiteY6" fmla="*/ 1448447 h 2936919"/>
                      <a:gd name="connsiteX7" fmla="*/ 120075 w 240150"/>
                      <a:gd name="connsiteY7" fmla="*/ 958018 h 2936919"/>
                      <a:gd name="connsiteX8" fmla="*/ 120075 w 240150"/>
                      <a:gd name="connsiteY8" fmla="*/ 524726 h 2936919"/>
                      <a:gd name="connsiteX9" fmla="*/ 120075 w 240150"/>
                      <a:gd name="connsiteY9" fmla="*/ 20012 h 2936919"/>
                      <a:gd name="connsiteX10" fmla="*/ 240150 w 240150"/>
                      <a:gd name="connsiteY10" fmla="*/ 0 h 2936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0150" h="2936919" stroke="0" extrusionOk="0">
                        <a:moveTo>
                          <a:pt x="240150" y="2936919"/>
                        </a:moveTo>
                        <a:cubicBezTo>
                          <a:pt x="175558" y="2936861"/>
                          <a:pt x="119410" y="2927667"/>
                          <a:pt x="120075" y="2916907"/>
                        </a:cubicBezTo>
                        <a:cubicBezTo>
                          <a:pt x="107281" y="2710146"/>
                          <a:pt x="126113" y="2556285"/>
                          <a:pt x="120075" y="2440762"/>
                        </a:cubicBezTo>
                        <a:cubicBezTo>
                          <a:pt x="114037" y="2325239"/>
                          <a:pt x="107549" y="2095960"/>
                          <a:pt x="120075" y="2007469"/>
                        </a:cubicBezTo>
                        <a:cubicBezTo>
                          <a:pt x="132601" y="1918978"/>
                          <a:pt x="124605" y="1593507"/>
                          <a:pt x="120075" y="1488471"/>
                        </a:cubicBezTo>
                        <a:cubicBezTo>
                          <a:pt x="115131" y="1481322"/>
                          <a:pt x="60251" y="1477153"/>
                          <a:pt x="0" y="1468459"/>
                        </a:cubicBezTo>
                        <a:cubicBezTo>
                          <a:pt x="68870" y="1469394"/>
                          <a:pt x="118531" y="1460365"/>
                          <a:pt x="120075" y="1448447"/>
                        </a:cubicBezTo>
                        <a:cubicBezTo>
                          <a:pt x="104584" y="1229878"/>
                          <a:pt x="128946" y="1197049"/>
                          <a:pt x="120075" y="972302"/>
                        </a:cubicBezTo>
                        <a:cubicBezTo>
                          <a:pt x="111204" y="747556"/>
                          <a:pt x="117625" y="650301"/>
                          <a:pt x="120075" y="524726"/>
                        </a:cubicBezTo>
                        <a:cubicBezTo>
                          <a:pt x="122525" y="399151"/>
                          <a:pt x="117818" y="210366"/>
                          <a:pt x="120075" y="20012"/>
                        </a:cubicBezTo>
                        <a:cubicBezTo>
                          <a:pt x="110502" y="9176"/>
                          <a:pt x="174993" y="-12159"/>
                          <a:pt x="240150" y="0"/>
                        </a:cubicBezTo>
                        <a:cubicBezTo>
                          <a:pt x="226277" y="221935"/>
                          <a:pt x="259528" y="326040"/>
                          <a:pt x="240150" y="499276"/>
                        </a:cubicBezTo>
                        <a:cubicBezTo>
                          <a:pt x="220772" y="672512"/>
                          <a:pt x="235980" y="872384"/>
                          <a:pt x="240150" y="1027922"/>
                        </a:cubicBezTo>
                        <a:cubicBezTo>
                          <a:pt x="244320" y="1183460"/>
                          <a:pt x="234267" y="1418880"/>
                          <a:pt x="240150" y="1556567"/>
                        </a:cubicBezTo>
                        <a:cubicBezTo>
                          <a:pt x="246033" y="1694254"/>
                          <a:pt x="221259" y="1857168"/>
                          <a:pt x="240150" y="2085212"/>
                        </a:cubicBezTo>
                        <a:cubicBezTo>
                          <a:pt x="259041" y="2313257"/>
                          <a:pt x="222499" y="2765911"/>
                          <a:pt x="240150" y="2936919"/>
                        </a:cubicBezTo>
                        <a:close/>
                      </a:path>
                      <a:path w="240150" h="2936919" fill="none" extrusionOk="0">
                        <a:moveTo>
                          <a:pt x="240150" y="2936919"/>
                        </a:moveTo>
                        <a:cubicBezTo>
                          <a:pt x="175808" y="2937613"/>
                          <a:pt x="119685" y="2925787"/>
                          <a:pt x="120075" y="2916907"/>
                        </a:cubicBezTo>
                        <a:cubicBezTo>
                          <a:pt x="111691" y="2815130"/>
                          <a:pt x="103165" y="2658038"/>
                          <a:pt x="120075" y="2469330"/>
                        </a:cubicBezTo>
                        <a:cubicBezTo>
                          <a:pt x="136985" y="2280622"/>
                          <a:pt x="98998" y="2140052"/>
                          <a:pt x="120075" y="1978901"/>
                        </a:cubicBezTo>
                        <a:cubicBezTo>
                          <a:pt x="141152" y="1817750"/>
                          <a:pt x="108301" y="1733652"/>
                          <a:pt x="120075" y="1488471"/>
                        </a:cubicBezTo>
                        <a:cubicBezTo>
                          <a:pt x="112432" y="1482682"/>
                          <a:pt x="60314" y="1461851"/>
                          <a:pt x="0" y="1468459"/>
                        </a:cubicBezTo>
                        <a:cubicBezTo>
                          <a:pt x="66095" y="1467927"/>
                          <a:pt x="121209" y="1459889"/>
                          <a:pt x="120075" y="1448447"/>
                        </a:cubicBezTo>
                        <a:cubicBezTo>
                          <a:pt x="136889" y="1270657"/>
                          <a:pt x="133207" y="1080308"/>
                          <a:pt x="120075" y="958018"/>
                        </a:cubicBezTo>
                        <a:cubicBezTo>
                          <a:pt x="106943" y="835728"/>
                          <a:pt x="102644" y="714787"/>
                          <a:pt x="120075" y="524726"/>
                        </a:cubicBezTo>
                        <a:cubicBezTo>
                          <a:pt x="137506" y="334665"/>
                          <a:pt x="104473" y="197068"/>
                          <a:pt x="120075" y="20012"/>
                        </a:cubicBezTo>
                        <a:cubicBezTo>
                          <a:pt x="125584" y="4964"/>
                          <a:pt x="175729" y="10467"/>
                          <a:pt x="240150" y="0"/>
                        </a:cubicBezTo>
                      </a:path>
                    </a:pathLst>
                  </a:custGeom>
                  <ask:type>
                    <ask:lineSketchFreehand/>
                  </ask:type>
                </ask:lineSketchStyleProps>
              </a:ext>
            </a:extLst>
          </a:ln>
          <a:effectLst/>
        </p:spPr>
        <p:style>
          <a:lnRef idx="3">
            <a:schemeClr val="accent3"/>
          </a:lnRef>
          <a:fillRef idx="0">
            <a:schemeClr val="accent3"/>
          </a:fillRef>
          <a:effectRef idx="2">
            <a:schemeClr val="accent3"/>
          </a:effectRef>
          <a:fontRef idx="minor">
            <a:schemeClr val="tx1"/>
          </a:fontRef>
        </p:style>
        <p:txBody>
          <a:bodyPr rtlCol="0" anchor="ctr"/>
          <a:lstStyle/>
          <a:p>
            <a:pPr algn="ctr"/>
            <a:endParaRPr lang="en-US">
              <a:solidFill>
                <a:srgbClr val="374154"/>
              </a:solidFill>
            </a:endParaRPr>
          </a:p>
        </p:txBody>
      </p:sp>
      <p:sp>
        <p:nvSpPr>
          <p:cNvPr id="18" name="TextBox 9">
            <a:extLst>
              <a:ext uri="{FF2B5EF4-FFF2-40B4-BE49-F238E27FC236}">
                <a16:creationId xmlns:a16="http://schemas.microsoft.com/office/drawing/2014/main" id="{238B594C-1F82-7C4F-94D3-D88C80C80F06}"/>
              </a:ext>
            </a:extLst>
          </p:cNvPr>
          <p:cNvSpPr txBox="1"/>
          <p:nvPr/>
        </p:nvSpPr>
        <p:spPr>
          <a:xfrm>
            <a:off x="8031224" y="4972544"/>
            <a:ext cx="1025922" cy="1161280"/>
          </a:xfrm>
          <a:prstGeom prst="rect">
            <a:avLst/>
          </a:prstGeom>
          <a:noFill/>
        </p:spPr>
        <p:txBody>
          <a:bodyPr wrap="none" lIns="0" tIns="0" rIns="0" bIns="0" rtlCol="0">
            <a:spAutoFit/>
          </a:bodyPr>
          <a:lstStyle/>
          <a:p>
            <a:pPr algn="ctr">
              <a:lnSpc>
                <a:spcPct val="130000"/>
              </a:lnSpc>
            </a:pPr>
            <a:r>
              <a:rPr lang="zh-CN" altLang="en-US" sz="2000" dirty="0">
                <a:solidFill>
                  <a:srgbClr val="C00000"/>
                </a:solidFill>
                <a:latin typeface="+mj-ea"/>
                <a:ea typeface="+mj-ea"/>
              </a:rPr>
              <a:t>数据并行</a:t>
            </a:r>
            <a:endParaRPr lang="en-US" altLang="zh-CN" sz="2000" dirty="0">
              <a:solidFill>
                <a:srgbClr val="C00000"/>
              </a:solidFill>
              <a:latin typeface="+mj-ea"/>
              <a:ea typeface="+mj-ea"/>
            </a:endParaRPr>
          </a:p>
          <a:p>
            <a:pPr algn="ctr">
              <a:lnSpc>
                <a:spcPct val="130000"/>
              </a:lnSpc>
            </a:pPr>
            <a:r>
              <a:rPr lang="zh-CN" altLang="en-US" sz="2000" dirty="0">
                <a:solidFill>
                  <a:srgbClr val="C00000"/>
                </a:solidFill>
                <a:latin typeface="+mj-ea"/>
                <a:ea typeface="+mj-ea"/>
              </a:rPr>
              <a:t>模型并行</a:t>
            </a:r>
            <a:endParaRPr lang="en-US" altLang="zh-CN" sz="2000" dirty="0">
              <a:solidFill>
                <a:srgbClr val="C00000"/>
              </a:solidFill>
              <a:latin typeface="+mj-ea"/>
              <a:ea typeface="+mj-ea"/>
            </a:endParaRPr>
          </a:p>
          <a:p>
            <a:pPr algn="ctr">
              <a:lnSpc>
                <a:spcPct val="130000"/>
              </a:lnSpc>
            </a:pPr>
            <a:r>
              <a:rPr lang="zh-CN" altLang="en-US" sz="2000" dirty="0">
                <a:solidFill>
                  <a:srgbClr val="C00000"/>
                </a:solidFill>
                <a:latin typeface="+mj-ea"/>
                <a:ea typeface="+mj-ea"/>
              </a:rPr>
              <a:t>流水并行</a:t>
            </a:r>
            <a:endParaRPr lang="en-US" altLang="zh-CN" sz="2000" dirty="0">
              <a:solidFill>
                <a:srgbClr val="C00000"/>
              </a:solidFill>
              <a:latin typeface="+mj-ea"/>
              <a:ea typeface="+mj-ea"/>
            </a:endParaRPr>
          </a:p>
        </p:txBody>
      </p:sp>
    </p:spTree>
    <p:extLst>
      <p:ext uri="{BB962C8B-B14F-4D97-AF65-F5344CB8AC3E}">
        <p14:creationId xmlns:p14="http://schemas.microsoft.com/office/powerpoint/2010/main" val="44964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p:bldP spid="11" grpId="0"/>
      <p:bldP spid="16" grpId="0" animBg="1"/>
      <p:bldP spid="1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5CD856F0-4C74-3C47-AA7A-4DB924AD2001}"/>
              </a:ext>
            </a:extLst>
          </p:cNvPr>
          <p:cNvSpPr>
            <a:spLocks noGrp="1"/>
          </p:cNvSpPr>
          <p:nvPr>
            <p:ph sz="half" idx="1"/>
          </p:nvPr>
        </p:nvSpPr>
        <p:spPr/>
        <p:txBody>
          <a:bodyPr>
            <a:normAutofit/>
          </a:bodyPr>
          <a:lstStyle/>
          <a:p>
            <a:r>
              <a:rPr lang="en-US" altLang="zh-CN" dirty="0">
                <a:latin typeface="Futura Medium" panose="020B0602020204020303" pitchFamily="34" charset="-79"/>
                <a:cs typeface="Futura Medium" panose="020B0602020204020303" pitchFamily="34" charset="-79"/>
              </a:rPr>
              <a:t>1.</a:t>
            </a:r>
            <a:r>
              <a:rPr lang="zh-CN" altLang="en-US" dirty="0">
                <a:latin typeface="Futura Medium" panose="020B0602020204020303" pitchFamily="34" charset="-79"/>
                <a:cs typeface="Futura Medium" panose="020B0602020204020303" pitchFamily="34" charset="-79"/>
              </a:rPr>
              <a:t> 分布式加速库</a:t>
            </a:r>
          </a:p>
        </p:txBody>
      </p:sp>
    </p:spTree>
    <p:extLst>
      <p:ext uri="{BB962C8B-B14F-4D97-AF65-F5344CB8AC3E}">
        <p14:creationId xmlns:p14="http://schemas.microsoft.com/office/powerpoint/2010/main" val="5752862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90E42273-538F-8246-A6D0-ECCB6230261E}"/>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6019254" y="1696915"/>
            <a:ext cx="5481084" cy="4675960"/>
          </a:xfrm>
          <a:prstGeom prst="rect">
            <a:avLst/>
          </a:prstGeom>
        </p:spPr>
      </p:pic>
      <p:pic>
        <p:nvPicPr>
          <p:cNvPr id="3" name="图片 2">
            <a:extLst>
              <a:ext uri="{FF2B5EF4-FFF2-40B4-BE49-F238E27FC236}">
                <a16:creationId xmlns:a16="http://schemas.microsoft.com/office/drawing/2014/main" id="{6B804A0A-5FBE-7045-AC3C-101077F94C6C}"/>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342442" y="2725615"/>
            <a:ext cx="5126373" cy="3488998"/>
          </a:xfrm>
          <a:prstGeom prst="rect">
            <a:avLst/>
          </a:prstGeom>
        </p:spPr>
      </p:pic>
      <p:sp>
        <p:nvSpPr>
          <p:cNvPr id="4" name="标题 3">
            <a:extLst>
              <a:ext uri="{FF2B5EF4-FFF2-40B4-BE49-F238E27FC236}">
                <a16:creationId xmlns:a16="http://schemas.microsoft.com/office/drawing/2014/main" id="{1C823659-6092-5B4B-BB82-5E44094546BC}"/>
              </a:ext>
            </a:extLst>
          </p:cNvPr>
          <p:cNvSpPr>
            <a:spLocks noGrp="1"/>
          </p:cNvSpPr>
          <p:nvPr>
            <p:ph type="title"/>
          </p:nvPr>
        </p:nvSpPr>
        <p:spPr/>
        <p:txBody>
          <a:bodyPr/>
          <a:lstStyle/>
          <a:p>
            <a:r>
              <a:rPr lang="zh-CN" altLang="en-US" dirty="0"/>
              <a:t>大模型遇到 </a:t>
            </a:r>
            <a:r>
              <a:rPr lang="en-US" altLang="zh-CN" dirty="0"/>
              <a:t>AI</a:t>
            </a:r>
            <a:r>
              <a:rPr lang="zh-CN" altLang="en-US" dirty="0"/>
              <a:t> 系统</a:t>
            </a:r>
          </a:p>
        </p:txBody>
      </p:sp>
      <p:sp>
        <p:nvSpPr>
          <p:cNvPr id="8" name="内容占位符 7">
            <a:extLst>
              <a:ext uri="{FF2B5EF4-FFF2-40B4-BE49-F238E27FC236}">
                <a16:creationId xmlns:a16="http://schemas.microsoft.com/office/drawing/2014/main" id="{2A1BB4AF-8E39-2D4F-8408-D7B0E502BAE4}"/>
              </a:ext>
            </a:extLst>
          </p:cNvPr>
          <p:cNvSpPr>
            <a:spLocks noGrp="1"/>
          </p:cNvSpPr>
          <p:nvPr>
            <p:ph sz="half" idx="1"/>
          </p:nvPr>
        </p:nvSpPr>
        <p:spPr>
          <a:xfrm>
            <a:off x="421491" y="2136425"/>
            <a:ext cx="4968273" cy="589190"/>
          </a:xfrm>
        </p:spPr>
        <p:txBody>
          <a:bodyPr/>
          <a:lstStyle/>
          <a:p>
            <a:pPr marL="0" indent="0" algn="ctr">
              <a:buNone/>
            </a:pPr>
            <a:r>
              <a:rPr kumimoji="1" lang="en-US" altLang="zh-CN" b="1" dirty="0">
                <a:latin typeface="Futura Medium" panose="020B0602020204020303" pitchFamily="34" charset="-79"/>
                <a:cs typeface="Futura Medium" panose="020B0602020204020303" pitchFamily="34" charset="-79"/>
              </a:rPr>
              <a:t>AI</a:t>
            </a:r>
            <a:r>
              <a:rPr kumimoji="1" lang="zh-CN" altLang="en-US" b="1" dirty="0">
                <a:latin typeface="Futura Medium" panose="020B0602020204020303" pitchFamily="34" charset="-79"/>
                <a:cs typeface="Futura Medium" panose="020B0602020204020303" pitchFamily="34" charset="-79"/>
              </a:rPr>
              <a:t> 系统全栈架构图</a:t>
            </a:r>
          </a:p>
        </p:txBody>
      </p:sp>
      <p:sp>
        <p:nvSpPr>
          <p:cNvPr id="9" name="内容占位符 7">
            <a:extLst>
              <a:ext uri="{FF2B5EF4-FFF2-40B4-BE49-F238E27FC236}">
                <a16:creationId xmlns:a16="http://schemas.microsoft.com/office/drawing/2014/main" id="{D94DFE54-27B9-2C4C-9491-A1D7E2A5CFC3}"/>
              </a:ext>
            </a:extLst>
          </p:cNvPr>
          <p:cNvSpPr txBox="1">
            <a:spLocks/>
          </p:cNvSpPr>
          <p:nvPr/>
        </p:nvSpPr>
        <p:spPr>
          <a:xfrm>
            <a:off x="6385606" y="1028594"/>
            <a:ext cx="4968273" cy="589190"/>
          </a:xfrm>
          <a:prstGeom prst="rect">
            <a:avLst/>
          </a:prstGeom>
          <a:noFill/>
        </p:spPr>
        <p:txBody>
          <a:bodyPr/>
          <a:lstStyle>
            <a:lvl1pPr marL="239106" marR="0" indent="-239106" algn="l" defTabSz="1218804" rtl="0" eaLnBrk="1" fontAlgn="base" latinLnBrk="1" hangingPunct="1">
              <a:lnSpc>
                <a:spcPct val="150000"/>
              </a:lnSpc>
              <a:spcBef>
                <a:spcPts val="0"/>
              </a:spcBef>
              <a:spcAft>
                <a:spcPts val="800"/>
              </a:spcAft>
              <a:buClr>
                <a:srgbClr val="92D050"/>
              </a:buClr>
              <a:buFont typeface="Arial" pitchFamily="34" charset="0"/>
              <a:buChar cha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ts val="80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ts val="800"/>
              </a:spcAft>
              <a:buClr>
                <a:srgbClr val="92D050"/>
              </a:buClr>
              <a:buFontTx/>
              <a:buChar char="-"/>
              <a:tabLst/>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marL="21336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4pPr>
            <a:lvl5pPr marL="27432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5pPr>
            <a:lvl6pPr marL="33528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6pPr>
            <a:lvl7pPr marL="39623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7pPr>
            <a:lvl8pPr marL="45719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8pPr>
            <a:lvl9pPr marL="51815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9pPr>
          </a:lstStyle>
          <a:p>
            <a:pPr marL="0" indent="0" algn="ctr">
              <a:buFont typeface="Arial" pitchFamily="34" charset="0"/>
              <a:buNone/>
            </a:pPr>
            <a:r>
              <a:rPr kumimoji="1" lang="en-US" altLang="zh-CN" b="1" dirty="0">
                <a:latin typeface="Futura Medium" panose="020B0602020204020303" pitchFamily="34" charset="-79"/>
                <a:cs typeface="Futura Medium" panose="020B0602020204020303" pitchFamily="34" charset="-79"/>
              </a:rPr>
              <a:t>AI</a:t>
            </a:r>
            <a:r>
              <a:rPr kumimoji="1" lang="zh-CN" altLang="en-US" b="1" dirty="0">
                <a:latin typeface="Futura Medium" panose="020B0602020204020303" pitchFamily="34" charset="-79"/>
                <a:cs typeface="Futura Medium" panose="020B0602020204020303" pitchFamily="34" charset="-79"/>
              </a:rPr>
              <a:t> 系统 </a:t>
            </a:r>
            <a:r>
              <a:rPr kumimoji="1" lang="en-US" altLang="zh-CN" b="1" dirty="0">
                <a:latin typeface="Futura Medium" panose="020B0602020204020303" pitchFamily="34" charset="-79"/>
                <a:cs typeface="Futura Medium" panose="020B0602020204020303" pitchFamily="34" charset="-79"/>
              </a:rPr>
              <a:t>+</a:t>
            </a:r>
            <a:r>
              <a:rPr kumimoji="1" lang="zh-CN" altLang="en-US" b="1" dirty="0">
                <a:latin typeface="Futura Medium" panose="020B0602020204020303" pitchFamily="34" charset="-79"/>
                <a:cs typeface="Futura Medium" panose="020B0602020204020303" pitchFamily="34" charset="-79"/>
              </a:rPr>
              <a:t> 大模型全栈架构图</a:t>
            </a:r>
          </a:p>
        </p:txBody>
      </p:sp>
    </p:spTree>
    <p:extLst>
      <p:ext uri="{BB962C8B-B14F-4D97-AF65-F5344CB8AC3E}">
        <p14:creationId xmlns:p14="http://schemas.microsoft.com/office/powerpoint/2010/main" val="40865809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5CA9F5B0-A698-C747-AFFC-B6645CA2A0AD}"/>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5417995" y="1360170"/>
            <a:ext cx="6049107" cy="5160545"/>
          </a:xfrm>
          <a:prstGeom prst="rect">
            <a:avLst/>
          </a:prstGeom>
        </p:spPr>
      </p:pic>
      <p:sp>
        <p:nvSpPr>
          <p:cNvPr id="4" name="标题 3">
            <a:extLst>
              <a:ext uri="{FF2B5EF4-FFF2-40B4-BE49-F238E27FC236}">
                <a16:creationId xmlns:a16="http://schemas.microsoft.com/office/drawing/2014/main" id="{5AEA72BA-9FC2-684D-B516-4B70E28F073B}"/>
              </a:ext>
            </a:extLst>
          </p:cNvPr>
          <p:cNvSpPr>
            <a:spLocks noGrp="1"/>
          </p:cNvSpPr>
          <p:nvPr>
            <p:ph type="title"/>
          </p:nvPr>
        </p:nvSpPr>
        <p:spPr/>
        <p:txBody>
          <a:bodyPr/>
          <a:lstStyle/>
          <a:p>
            <a:r>
              <a:rPr lang="zh-CN" altLang="en-US" dirty="0"/>
              <a:t>硬件体系结构：</a:t>
            </a:r>
            <a:r>
              <a:rPr lang="en-US" altLang="zh-CN" dirty="0"/>
              <a:t>AI</a:t>
            </a:r>
            <a:r>
              <a:rPr lang="zh-CN" altLang="en-US" dirty="0"/>
              <a:t> 芯片 </a:t>
            </a:r>
            <a:r>
              <a:rPr lang="en-US" altLang="zh-CN" dirty="0"/>
              <a:t>&amp;</a:t>
            </a:r>
            <a:r>
              <a:rPr lang="zh-CN" altLang="en-US" dirty="0"/>
              <a:t> 网络加速器</a:t>
            </a:r>
          </a:p>
        </p:txBody>
      </p:sp>
      <p:sp>
        <p:nvSpPr>
          <p:cNvPr id="5" name="内容占位符 4">
            <a:extLst>
              <a:ext uri="{FF2B5EF4-FFF2-40B4-BE49-F238E27FC236}">
                <a16:creationId xmlns:a16="http://schemas.microsoft.com/office/drawing/2014/main" id="{FA43D1C6-F5AE-FD43-AEE6-2C8EA9F6DFF7}"/>
              </a:ext>
            </a:extLst>
          </p:cNvPr>
          <p:cNvSpPr>
            <a:spLocks noGrp="1"/>
          </p:cNvSpPr>
          <p:nvPr>
            <p:ph sz="half" idx="1"/>
          </p:nvPr>
        </p:nvSpPr>
        <p:spPr>
          <a:xfrm>
            <a:off x="623636" y="1360170"/>
            <a:ext cx="4176964" cy="4994910"/>
          </a:xfrm>
          <a:ln w="57150">
            <a:solidFill>
              <a:schemeClr val="bg1">
                <a:lumMod val="95000"/>
              </a:schemeClr>
            </a:solidFill>
          </a:ln>
        </p:spPr>
        <p:txBody>
          <a:bodyPr anchor="ctr"/>
          <a:lstStyle/>
          <a:p>
            <a:r>
              <a:rPr lang="zh-CN" altLang="en-US" b="1" dirty="0"/>
              <a:t>硬件接口抽象：</a:t>
            </a:r>
            <a:endParaRPr lang="en-US" altLang="zh-CN" b="1" dirty="0"/>
          </a:p>
          <a:p>
            <a:pPr lvl="1"/>
            <a:r>
              <a:rPr lang="en-US" altLang="zh-CN" dirty="0"/>
              <a:t>GPU\TPU\NPU</a:t>
            </a:r>
            <a:r>
              <a:rPr lang="zh-CN" altLang="en-US" dirty="0"/>
              <a:t>和各种 </a:t>
            </a:r>
            <a:r>
              <a:rPr lang="en-US" altLang="zh-CN" dirty="0"/>
              <a:t>DSA</a:t>
            </a:r>
            <a:r>
              <a:rPr lang="zh-CN" altLang="en-US" dirty="0"/>
              <a:t>。统一硬件接口抽象可以复用编译优化策略，让优化与具体底层设备和体系结构适当解耦。</a:t>
            </a:r>
          </a:p>
          <a:p>
            <a:r>
              <a:rPr lang="zh-CN" altLang="en-US" b="1" dirty="0"/>
              <a:t>可扩展网络：</a:t>
            </a:r>
            <a:endParaRPr lang="en-US" altLang="zh-CN" b="1" dirty="0"/>
          </a:p>
          <a:p>
            <a:pPr lvl="1"/>
            <a:r>
              <a:rPr lang="en-US" altLang="zh-CN" dirty="0"/>
              <a:t>RDMA</a:t>
            </a:r>
            <a:r>
              <a:rPr lang="zh-CN" altLang="en-US" dirty="0"/>
              <a:t>，</a:t>
            </a:r>
            <a:r>
              <a:rPr lang="en-US" altLang="zh-CN" dirty="0"/>
              <a:t>InifiBand</a:t>
            </a:r>
            <a:r>
              <a:rPr lang="zh-CN" altLang="en-US" dirty="0"/>
              <a:t>，</a:t>
            </a:r>
            <a:r>
              <a:rPr lang="en-US" altLang="zh-CN" dirty="0"/>
              <a:t>NVLink </a:t>
            </a:r>
            <a:r>
              <a:rPr lang="zh-CN" altLang="en-US" dirty="0"/>
              <a:t>等。提供高效 </a:t>
            </a:r>
            <a:r>
              <a:rPr lang="en-US" altLang="zh-CN" dirty="0"/>
              <a:t>NPU</a:t>
            </a:r>
            <a:r>
              <a:rPr lang="zh-CN" altLang="en-US" dirty="0"/>
              <a:t> 到 </a:t>
            </a:r>
            <a:r>
              <a:rPr lang="en-US" altLang="zh-CN" dirty="0"/>
              <a:t>NPU</a:t>
            </a:r>
            <a:r>
              <a:rPr lang="zh-CN" altLang="en-US" dirty="0"/>
              <a:t> 互联，更高带宽，更灵活通信原语与高效的通信聚合算法。</a:t>
            </a:r>
          </a:p>
        </p:txBody>
      </p:sp>
      <p:sp>
        <p:nvSpPr>
          <p:cNvPr id="9" name="矩形 8">
            <a:extLst>
              <a:ext uri="{FF2B5EF4-FFF2-40B4-BE49-F238E27FC236}">
                <a16:creationId xmlns:a16="http://schemas.microsoft.com/office/drawing/2014/main" id="{99D1CAB7-4E6F-014C-91BC-AC1120D13E94}"/>
              </a:ext>
            </a:extLst>
          </p:cNvPr>
          <p:cNvSpPr/>
          <p:nvPr/>
        </p:nvSpPr>
        <p:spPr>
          <a:xfrm>
            <a:off x="9126717" y="5630368"/>
            <a:ext cx="2340385" cy="724712"/>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0574876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D56AC567-572E-E749-B863-641A97ED624F}"/>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5417995" y="1360170"/>
            <a:ext cx="6049107" cy="5160545"/>
          </a:xfrm>
          <a:prstGeom prst="rect">
            <a:avLst/>
          </a:prstGeom>
        </p:spPr>
      </p:pic>
      <p:sp>
        <p:nvSpPr>
          <p:cNvPr id="4" name="标题 3">
            <a:extLst>
              <a:ext uri="{FF2B5EF4-FFF2-40B4-BE49-F238E27FC236}">
                <a16:creationId xmlns:a16="http://schemas.microsoft.com/office/drawing/2014/main" id="{5AEA72BA-9FC2-684D-B516-4B70E28F073B}"/>
              </a:ext>
            </a:extLst>
          </p:cNvPr>
          <p:cNvSpPr>
            <a:spLocks noGrp="1"/>
          </p:cNvSpPr>
          <p:nvPr>
            <p:ph type="title"/>
          </p:nvPr>
        </p:nvSpPr>
        <p:spPr/>
        <p:txBody>
          <a:bodyPr/>
          <a:lstStyle/>
          <a:p>
            <a:r>
              <a:rPr lang="zh-CN" altLang="en-US" dirty="0"/>
              <a:t>硬件体系结构：存储、组网和资源管理</a:t>
            </a:r>
          </a:p>
        </p:txBody>
      </p:sp>
      <p:sp>
        <p:nvSpPr>
          <p:cNvPr id="5" name="内容占位符 4">
            <a:extLst>
              <a:ext uri="{FF2B5EF4-FFF2-40B4-BE49-F238E27FC236}">
                <a16:creationId xmlns:a16="http://schemas.microsoft.com/office/drawing/2014/main" id="{FA43D1C6-F5AE-FD43-AEE6-2C8EA9F6DFF7}"/>
              </a:ext>
            </a:extLst>
          </p:cNvPr>
          <p:cNvSpPr>
            <a:spLocks noGrp="1"/>
          </p:cNvSpPr>
          <p:nvPr>
            <p:ph sz="half" idx="1"/>
          </p:nvPr>
        </p:nvSpPr>
        <p:spPr>
          <a:xfrm>
            <a:off x="623635" y="1360170"/>
            <a:ext cx="4185757" cy="4994910"/>
          </a:xfrm>
          <a:ln w="57150">
            <a:solidFill>
              <a:schemeClr val="bg1">
                <a:lumMod val="95000"/>
              </a:schemeClr>
            </a:solidFill>
          </a:ln>
        </p:spPr>
        <p:txBody>
          <a:bodyPr anchor="ctr"/>
          <a:lstStyle/>
          <a:p>
            <a:r>
              <a:rPr lang="zh-CN" altLang="en-US" b="1" dirty="0"/>
              <a:t>集群硬件体系结构：</a:t>
            </a:r>
            <a:endParaRPr lang="en-US" altLang="zh-CN" b="1" dirty="0"/>
          </a:p>
          <a:p>
            <a:pPr lvl="1"/>
            <a:r>
              <a:rPr lang="zh-CN" altLang="en-US" dirty="0"/>
              <a:t>负责集群的建设，包括存储、网络和程序的执行，互联与加速。</a:t>
            </a:r>
            <a:endParaRPr lang="en-US" altLang="zh-CN" dirty="0"/>
          </a:p>
          <a:p>
            <a:r>
              <a:rPr lang="zh-CN" altLang="en-US" b="1" dirty="0"/>
              <a:t>作业调度和资源管理：</a:t>
            </a:r>
            <a:endParaRPr lang="en-US" altLang="zh-CN" b="1" dirty="0"/>
          </a:p>
          <a:p>
            <a:pPr lvl="1"/>
            <a:r>
              <a:rPr lang="zh-CN" altLang="en-US" dirty="0"/>
              <a:t>在更广的层面，作业与作业间需要平台提供调度，运行期资源分配与环境隔离，异构资源集群管理等。将服务器资源池化，通过高效的调度器结合深度学习作业特点和异构硬件拓扑进行高效调度。</a:t>
            </a:r>
          </a:p>
        </p:txBody>
      </p:sp>
      <p:sp>
        <p:nvSpPr>
          <p:cNvPr id="7" name="矩形 6">
            <a:extLst>
              <a:ext uri="{FF2B5EF4-FFF2-40B4-BE49-F238E27FC236}">
                <a16:creationId xmlns:a16="http://schemas.microsoft.com/office/drawing/2014/main" id="{2425C6EA-F164-C441-B807-E762519C62FC}"/>
              </a:ext>
            </a:extLst>
          </p:cNvPr>
          <p:cNvSpPr/>
          <p:nvPr/>
        </p:nvSpPr>
        <p:spPr>
          <a:xfrm>
            <a:off x="6098381" y="4989381"/>
            <a:ext cx="5287657" cy="683164"/>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3854361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封面页_图片版 ">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gn="l">
          <a:defRPr kumimoji="1" sz="3200" dirty="0" smtClean="0">
            <a:solidFill>
              <a:srgbClr val="000000"/>
            </a:solidFill>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PPT 模板" id="{9BBB633E-5E45-41C7-B61B-A7FDDADD335C}" vid="{F4E5724B-7154-473D-A508-2B054E8EE854}"/>
    </a:ext>
  </a:extLst>
</a:theme>
</file>

<file path=ppt/theme/theme2.xml><?xml version="1.0" encoding="utf-8"?>
<a:theme xmlns:a="http://schemas.openxmlformats.org/drawingml/2006/main" name="1_内容Copytext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2">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BCW2.0_PPT template 1_light color_16x9.pptx" id="{EB755E8C-9C49-4156-972A-77C71199DF41}" vid="{41D20CE4-194A-496B-A9F4-B09CE5EED04B}"/>
    </a:ext>
  </a:extLst>
</a:theme>
</file>

<file path=ppt/theme/theme3.xml><?xml version="1.0" encoding="utf-8"?>
<a:theme xmlns:a="http://schemas.openxmlformats.org/drawingml/2006/main" name="5_内容Copytext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2">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BCW2.0_PPT template 1_light color_16x9.pptx" id="{EB755E8C-9C49-4156-972A-77C71199DF41}" vid="{41D20CE4-194A-496B-A9F4-B09CE5EED04B}"/>
    </a:ext>
  </a:extLst>
</a:theme>
</file>

<file path=ppt/theme/theme4.xml><?xml version="1.0" encoding="utf-8"?>
<a:theme xmlns:a="http://schemas.openxmlformats.org/drawingml/2006/main" name="4_内容Copytext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2">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BCW2.0_PPT template 1_light color_16x9.pptx" id="{EB755E8C-9C49-4156-972A-77C71199DF41}" vid="{41D20CE4-194A-496B-A9F4-B09CE5EED04B}"/>
    </a:ext>
  </a:extLst>
</a:theme>
</file>

<file path=ppt/theme/theme5.xml><?xml version="1.0" encoding="utf-8"?>
<a:theme xmlns:a="http://schemas.openxmlformats.org/drawingml/2006/main" name="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1_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结束页">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defRPr kumimoji="1" sz="3200" dirty="0" smtClean="0">
            <a:solidFill>
              <a:srgbClr val="000000"/>
            </a:solidFill>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PPT 模板" id="{9BBB633E-5E45-41C7-B61B-A7FDDADD335C}" vid="{CE9DE895-046C-40AC-AD8E-ED7DD660489B}"/>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blank</Template>
  <TotalTime>30858</TotalTime>
  <Words>908</Words>
  <Application>Microsoft Macintosh PowerPoint</Application>
  <PresentationFormat>自定义</PresentationFormat>
  <Paragraphs>130</Paragraphs>
  <Slides>16</Slides>
  <Notes>3</Notes>
  <HiddenSlides>0</HiddenSlides>
  <MMClips>0</MMClips>
  <ScaleCrop>false</ScaleCrop>
  <HeadingPairs>
    <vt:vector size="6" baseType="variant">
      <vt:variant>
        <vt:lpstr>已用的字体</vt:lpstr>
      </vt:variant>
      <vt:variant>
        <vt:i4>9</vt:i4>
      </vt:variant>
      <vt:variant>
        <vt:lpstr>主题</vt:lpstr>
      </vt:variant>
      <vt:variant>
        <vt:i4>7</vt:i4>
      </vt:variant>
      <vt:variant>
        <vt:lpstr>幻灯片标题</vt:lpstr>
      </vt:variant>
      <vt:variant>
        <vt:i4>16</vt:i4>
      </vt:variant>
    </vt:vector>
  </HeadingPairs>
  <TitlesOfParts>
    <vt:vector size="32" baseType="lpstr">
      <vt:lpstr>Microsoft YaHei</vt:lpstr>
      <vt:lpstr>Microsoft YaHei</vt:lpstr>
      <vt:lpstr>ACGN-MiaoGB-Flash</vt:lpstr>
      <vt:lpstr>Segoe UI</vt:lpstr>
      <vt:lpstr>Arial</vt:lpstr>
      <vt:lpstr>Calibri</vt:lpstr>
      <vt:lpstr>Futura Medium</vt:lpstr>
      <vt:lpstr>Gill Sans MT</vt:lpstr>
      <vt:lpstr>Wingdings</vt:lpstr>
      <vt:lpstr>封面页_图片版 </vt:lpstr>
      <vt:lpstr>1_内容Copytext </vt:lpstr>
      <vt:lpstr>5_内容Copytext </vt:lpstr>
      <vt:lpstr>4_内容Copytext </vt:lpstr>
      <vt:lpstr>code01</vt:lpstr>
      <vt:lpstr>1_code01</vt:lpstr>
      <vt:lpstr>结束页</vt:lpstr>
      <vt:lpstr>PowerPoint 演示文稿</vt:lpstr>
      <vt:lpstr>大模型业务全流程</vt:lpstr>
      <vt:lpstr>大模型系列 – 分布式训练加速</vt:lpstr>
      <vt:lpstr>分布式并行意义</vt:lpstr>
      <vt:lpstr>分布式并行意义</vt:lpstr>
      <vt:lpstr>PowerPoint 演示文稿</vt:lpstr>
      <vt:lpstr>大模型遇到 AI 系统</vt:lpstr>
      <vt:lpstr>硬件体系结构：AI 芯片 &amp; 网络加速器</vt:lpstr>
      <vt:lpstr>硬件体系结构：存储、组网和资源管理</vt:lpstr>
      <vt:lpstr>分布式训练</vt:lpstr>
      <vt:lpstr>大模型使能层：分布式训练推理框架</vt:lpstr>
      <vt:lpstr>DeepSpeed</vt:lpstr>
      <vt:lpstr>Megatron-LM</vt:lpstr>
      <vt:lpstr>Colossal-AI &amp; BMTrain</vt:lpstr>
      <vt:lpstr>Summary：分布式加速库/分布式加速框架</vt:lpstr>
      <vt:lpstr>PowerPoint 演示文稿</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sunbeilei</dc:creator>
  <cp:lastModifiedBy>zomi</cp:lastModifiedBy>
  <cp:revision>10521</cp:revision>
  <cp:lastPrinted>2023-09-08T09:14:01Z</cp:lastPrinted>
  <dcterms:created xsi:type="dcterms:W3CDTF">2020-08-28T08:44:19Z</dcterms:created>
  <dcterms:modified xsi:type="dcterms:W3CDTF">2024-03-22T14:35:23Z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2015_ms_pID_725343">
    <vt:lpwstr>(3)OuEhQ/z37fX125OKW3g17C5bV+y7G/gKJsML0A5/OgKvtn7/T6c/4T6hn9nIqtn/Da2DV0e1
YkZiURPiLC42MShcL/fZA4mE6VGaOA2FvlYfHIYSZJ2x/7mdLeRmmf1w4X0A5d4CCuYz4S2H
9F45z8fGjkVdbq/n1HUN8RuI504mZdRYgPGJ6zxlPm72+/xu+geTV5g6L4LIrOfp3Uz3lD3L
ea+4faiLw6pVexN8LT</vt:lpwstr>
  </property>
  <property fmtid="{D5CDD505-2E9C-101B-9397-08002B2CF9AE}" pid="3" name="_2015_ms_pID_7253431">
    <vt:lpwstr>ecQIe4CoyIly6OHTxuVhmieGPnYbA3uXbJm6HMUaTsPG0exzxoZIPn
gyqoQOOR7cQacoowLqktKvvgDWrIVtDqwjU4OI88dpKCXaoMY848xAR2s3foFSDFY9jS7oet
R0Py72DRnsqr3DDSQaooMLXWBuiLhuIYzMBDAV+PWApFaPwoPpXlY37MgIx3bHfWgjTOwZ3v
JN/RPQQfhjHqAE9PqhRy6dkuTle3NIqVbx2m</vt:lpwstr>
  </property>
  <property fmtid="{D5CDD505-2E9C-101B-9397-08002B2CF9AE}" pid="4" name="_2015_ms_pID_7253432">
    <vt:lpwstr>3A==</vt:lpwstr>
  </property>
  <property fmtid="{D5CDD505-2E9C-101B-9397-08002B2CF9AE}" pid="5" name="_readonly">
    <vt:lpwstr/>
  </property>
  <property fmtid="{D5CDD505-2E9C-101B-9397-08002B2CF9AE}" pid="6" name="_change">
    <vt:lpwstr/>
  </property>
  <property fmtid="{D5CDD505-2E9C-101B-9397-08002B2CF9AE}" pid="7" name="_full-control">
    <vt:lpwstr/>
  </property>
  <property fmtid="{D5CDD505-2E9C-101B-9397-08002B2CF9AE}" pid="8" name="sflag">
    <vt:lpwstr>1664329715</vt:lpwstr>
  </property>
</Properties>
</file>